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58" r:id="rId6"/>
    <p:sldId id="257" r:id="rId7"/>
    <p:sldId id="259" r:id="rId8"/>
    <p:sldId id="262" r:id="rId9"/>
    <p:sldId id="263" r:id="rId10"/>
    <p:sldId id="290" r:id="rId11"/>
    <p:sldId id="264" r:id="rId12"/>
    <p:sldId id="294" r:id="rId13"/>
    <p:sldId id="283" r:id="rId14"/>
    <p:sldId id="285" r:id="rId15"/>
    <p:sldId id="293" r:id="rId16"/>
    <p:sldId id="287" r:id="rId17"/>
    <p:sldId id="295" r:id="rId18"/>
    <p:sldId id="269" r:id="rId19"/>
    <p:sldId id="270" r:id="rId20"/>
    <p:sldId id="272" r:id="rId21"/>
    <p:sldId id="277" r:id="rId22"/>
    <p:sldId id="273" r:id="rId23"/>
    <p:sldId id="275" r:id="rId24"/>
    <p:sldId id="274" r:id="rId25"/>
    <p:sldId id="296" r:id="rId26"/>
    <p:sldId id="282"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C3D5C8C-6DAD-4704-BB2C-1382F3DA6482}">
          <p14:sldIdLst>
            <p14:sldId id="256"/>
          </p14:sldIdLst>
        </p14:section>
        <p14:section name="Stats and Problem" id="{62C15817-F989-45BF-8CC1-D39DD3F37519}">
          <p14:sldIdLst>
            <p14:sldId id="258"/>
            <p14:sldId id="257"/>
            <p14:sldId id="259"/>
            <p14:sldId id="262"/>
          </p14:sldIdLst>
        </p14:section>
        <p14:section name="Solution" id="{22D4C0A2-DD18-4424-ABF2-28353F619F99}">
          <p14:sldIdLst>
            <p14:sldId id="263"/>
            <p14:sldId id="290"/>
            <p14:sldId id="264"/>
          </p14:sldIdLst>
        </p14:section>
        <p14:section name="Solution Design" id="{2FBF2191-400E-4101-AF88-E9CFAB8B73CC}">
          <p14:sldIdLst>
            <p14:sldId id="294"/>
            <p14:sldId id="283"/>
            <p14:sldId id="285"/>
            <p14:sldId id="293"/>
            <p14:sldId id="287"/>
            <p14:sldId id="295"/>
          </p14:sldIdLst>
        </p14:section>
        <p14:section name="Connect" id="{DC4FF41B-D2A3-4BEA-BDEC-34B3DE6F4A38}">
          <p14:sldIdLst>
            <p14:sldId id="269"/>
            <p14:sldId id="270"/>
          </p14:sldIdLst>
        </p14:section>
        <p14:section name="Collaborate" id="{C3D83F12-ADF0-459C-A274-3E2546B0AF3E}">
          <p14:sldIdLst>
            <p14:sldId id="272"/>
            <p14:sldId id="277"/>
          </p14:sldIdLst>
        </p14:section>
        <p14:section name="Cure" id="{44F3456B-BDE9-41F2-A611-D24695BCAE9D}">
          <p14:sldIdLst>
            <p14:sldId id="273"/>
            <p14:sldId id="275"/>
          </p14:sldIdLst>
        </p14:section>
        <p14:section name="Summary" id="{7F84CF5A-254A-484F-A47A-75AB7A3BC9BF}">
          <p14:sldIdLst>
            <p14:sldId id="274"/>
            <p14:sldId id="296"/>
            <p14:sldId id="282"/>
            <p14:sldId id="2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eesh G P" initials="AGP" lastIdx="2" clrIdx="0">
    <p:extLst>
      <p:ext uri="{19B8F6BF-5375-455C-9EA6-DF929625EA0E}">
        <p15:presenceInfo xmlns:p15="http://schemas.microsoft.com/office/powerpoint/2012/main" userId="S::Ajeesh_GP@ad.infosys.com::c301e407-3190-40e1-896d-f9e1daf07dfd" providerId="AD"/>
      </p:ext>
    </p:extLst>
  </p:cmAuthor>
  <p:cmAuthor id="2" name="Aditya Aditya" initials="AA" lastIdx="1" clrIdx="1">
    <p:extLst>
      <p:ext uri="{19B8F6BF-5375-455C-9EA6-DF929625EA0E}">
        <p15:presenceInfo xmlns:p15="http://schemas.microsoft.com/office/powerpoint/2012/main" userId="S::aditya.aditya@ad.infosys.com::1686f3f9-96dd-4b7f-8bea-6f890f47f911" providerId="AD"/>
      </p:ext>
    </p:extLst>
  </p:cmAuthor>
  <p:cmAuthor id="3" name="Vernon Cabral" initials="VC" lastIdx="1" clrIdx="2">
    <p:extLst>
      <p:ext uri="{19B8F6BF-5375-455C-9EA6-DF929625EA0E}">
        <p15:presenceInfo xmlns:p15="http://schemas.microsoft.com/office/powerpoint/2012/main" userId="S::vernon.cabral@ad.infosys.com::52a54458-6107-4db0-8e4a-334af7d439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156FF"/>
    <a:srgbClr val="0033CC"/>
    <a:srgbClr val="00259A"/>
    <a:srgbClr val="707070"/>
    <a:srgbClr val="EE82EE"/>
    <a:srgbClr val="FF6A95"/>
    <a:srgbClr val="700020"/>
    <a:srgbClr val="FFC6D6"/>
    <a:srgbClr val="FFD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3F48AA-8EA8-4C83-80D8-B816C4E49CB7}" v="1524" dt="2020-10-06T09:57:44"/>
    <p1510:client id="{9F157B56-F3AE-4A0F-92D2-B66BA982E1A9}" v="11112" dt="2020-10-05T16:59:16.042"/>
    <p1510:client id="{B2DE19CF-34A4-43FB-8A6A-3244AE2DA14E}" v="76" dt="2020-10-05T17:01:46.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588" autoAdjust="0"/>
  </p:normalViewPr>
  <p:slideViewPr>
    <p:cSldViewPr snapToGrid="0">
      <p:cViewPr varScale="1">
        <p:scale>
          <a:sx n="48" d="100"/>
          <a:sy n="48" d="100"/>
        </p:scale>
        <p:origin x="155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ak M" userId="bea3b140-801b-43a5-8a51-78a2f2757a70" providerId="ADAL" clId="{B2DE19CF-34A4-43FB-8A6A-3244AE2DA14E}"/>
    <pc:docChg chg="modSld">
      <pc:chgData name="Vishaak M" userId="bea3b140-801b-43a5-8a51-78a2f2757a70" providerId="ADAL" clId="{B2DE19CF-34A4-43FB-8A6A-3244AE2DA14E}" dt="2020-10-05T17:01:46.854" v="75" actId="207"/>
      <pc:docMkLst>
        <pc:docMk/>
      </pc:docMkLst>
      <pc:sldChg chg="modSp">
        <pc:chgData name="Vishaak M" userId="bea3b140-801b-43a5-8a51-78a2f2757a70" providerId="ADAL" clId="{B2DE19CF-34A4-43FB-8A6A-3244AE2DA14E}" dt="2020-10-05T17:01:46.854" v="75" actId="207"/>
        <pc:sldMkLst>
          <pc:docMk/>
          <pc:sldMk cId="2398943270" sldId="270"/>
        </pc:sldMkLst>
        <pc:spChg chg="mod">
          <ac:chgData name="Vishaak M" userId="bea3b140-801b-43a5-8a51-78a2f2757a70" providerId="ADAL" clId="{B2DE19CF-34A4-43FB-8A6A-3244AE2DA14E}" dt="2020-10-05T16:59:07.875" v="8" actId="207"/>
          <ac:spMkLst>
            <pc:docMk/>
            <pc:sldMk cId="2398943270" sldId="270"/>
            <ac:spMk id="13" creationId="{251D8081-D4DE-4772-9347-725CDCC2FCE7}"/>
          </ac:spMkLst>
        </pc:spChg>
        <pc:spChg chg="mod">
          <ac:chgData name="Vishaak M" userId="bea3b140-801b-43a5-8a51-78a2f2757a70" providerId="ADAL" clId="{B2DE19CF-34A4-43FB-8A6A-3244AE2DA14E}" dt="2020-10-05T16:59:11.935" v="9" actId="207"/>
          <ac:spMkLst>
            <pc:docMk/>
            <pc:sldMk cId="2398943270" sldId="270"/>
            <ac:spMk id="45" creationId="{CCED2DF9-CBCE-421E-9E2A-103751830855}"/>
          </ac:spMkLst>
        </pc:spChg>
        <pc:spChg chg="mod">
          <ac:chgData name="Vishaak M" userId="bea3b140-801b-43a5-8a51-78a2f2757a70" providerId="ADAL" clId="{B2DE19CF-34A4-43FB-8A6A-3244AE2DA14E}" dt="2020-10-05T16:59:24.785" v="12" actId="207"/>
          <ac:spMkLst>
            <pc:docMk/>
            <pc:sldMk cId="2398943270" sldId="270"/>
            <ac:spMk id="51" creationId="{7196721A-F881-4586-9C3C-7BFD1155E9F5}"/>
          </ac:spMkLst>
        </pc:spChg>
        <pc:spChg chg="mod">
          <ac:chgData name="Vishaak M" userId="bea3b140-801b-43a5-8a51-78a2f2757a70" providerId="ADAL" clId="{B2DE19CF-34A4-43FB-8A6A-3244AE2DA14E}" dt="2020-10-05T16:59:27.638" v="13" actId="207"/>
          <ac:spMkLst>
            <pc:docMk/>
            <pc:sldMk cId="2398943270" sldId="270"/>
            <ac:spMk id="63" creationId="{8970D400-9CB0-4F81-933D-180C391A4517}"/>
          </ac:spMkLst>
        </pc:spChg>
        <pc:spChg chg="mod">
          <ac:chgData name="Vishaak M" userId="bea3b140-801b-43a5-8a51-78a2f2757a70" providerId="ADAL" clId="{B2DE19CF-34A4-43FB-8A6A-3244AE2DA14E}" dt="2020-10-05T16:58:43.046" v="2" actId="207"/>
          <ac:spMkLst>
            <pc:docMk/>
            <pc:sldMk cId="2398943270" sldId="270"/>
            <ac:spMk id="72" creationId="{81749087-94EA-461F-BE76-3407D68B258F}"/>
          </ac:spMkLst>
        </pc:spChg>
        <pc:spChg chg="mod">
          <ac:chgData name="Vishaak M" userId="bea3b140-801b-43a5-8a51-78a2f2757a70" providerId="ADAL" clId="{B2DE19CF-34A4-43FB-8A6A-3244AE2DA14E}" dt="2020-10-05T16:58:47.162" v="3" actId="207"/>
          <ac:spMkLst>
            <pc:docMk/>
            <pc:sldMk cId="2398943270" sldId="270"/>
            <ac:spMk id="73" creationId="{6E316EF4-88FC-4539-82D0-C4B6B2AC42D6}"/>
          </ac:spMkLst>
        </pc:spChg>
        <pc:spChg chg="mod">
          <ac:chgData name="Vishaak M" userId="bea3b140-801b-43a5-8a51-78a2f2757a70" providerId="ADAL" clId="{B2DE19CF-34A4-43FB-8A6A-3244AE2DA14E}" dt="2020-10-05T16:58:34.371" v="0" actId="207"/>
          <ac:spMkLst>
            <pc:docMk/>
            <pc:sldMk cId="2398943270" sldId="270"/>
            <ac:spMk id="86" creationId="{451402C3-FF1F-4756-86B2-367415EB52AE}"/>
          </ac:spMkLst>
        </pc:spChg>
        <pc:spChg chg="mod">
          <ac:chgData name="Vishaak M" userId="bea3b140-801b-43a5-8a51-78a2f2757a70" providerId="ADAL" clId="{B2DE19CF-34A4-43FB-8A6A-3244AE2DA14E}" dt="2020-10-05T16:58:39.120" v="1" actId="207"/>
          <ac:spMkLst>
            <pc:docMk/>
            <pc:sldMk cId="2398943270" sldId="270"/>
            <ac:spMk id="88" creationId="{07B8EB3B-0A7E-463D-8831-2F39CB5C316A}"/>
          </ac:spMkLst>
        </pc:spChg>
        <pc:spChg chg="mod">
          <ac:chgData name="Vishaak M" userId="bea3b140-801b-43a5-8a51-78a2f2757a70" providerId="ADAL" clId="{B2DE19CF-34A4-43FB-8A6A-3244AE2DA14E}" dt="2020-10-05T16:58:51.128" v="4" actId="207"/>
          <ac:spMkLst>
            <pc:docMk/>
            <pc:sldMk cId="2398943270" sldId="270"/>
            <ac:spMk id="109" creationId="{A79FBBAE-D26D-4235-A07B-091233D71294}"/>
          </ac:spMkLst>
        </pc:spChg>
        <pc:spChg chg="mod">
          <ac:chgData name="Vishaak M" userId="bea3b140-801b-43a5-8a51-78a2f2757a70" providerId="ADAL" clId="{B2DE19CF-34A4-43FB-8A6A-3244AE2DA14E}" dt="2020-10-05T16:58:54.904" v="5" actId="207"/>
          <ac:spMkLst>
            <pc:docMk/>
            <pc:sldMk cId="2398943270" sldId="270"/>
            <ac:spMk id="110" creationId="{1C123599-146C-47BC-AB7C-86FA987C57C9}"/>
          </ac:spMkLst>
        </pc:spChg>
        <pc:spChg chg="mod">
          <ac:chgData name="Vishaak M" userId="bea3b140-801b-43a5-8a51-78a2f2757a70" providerId="ADAL" clId="{B2DE19CF-34A4-43FB-8A6A-3244AE2DA14E}" dt="2020-10-05T17:01:39.298" v="60" actId="207"/>
          <ac:spMkLst>
            <pc:docMk/>
            <pc:sldMk cId="2398943270" sldId="270"/>
            <ac:spMk id="117" creationId="{88B7DB5A-DC33-4F7C-962F-62036B7BBC15}"/>
          </ac:spMkLst>
        </pc:spChg>
        <pc:spChg chg="mod">
          <ac:chgData name="Vishaak M" userId="bea3b140-801b-43a5-8a51-78a2f2757a70" providerId="ADAL" clId="{B2DE19CF-34A4-43FB-8A6A-3244AE2DA14E}" dt="2020-10-05T17:01:26.387" v="49" actId="207"/>
          <ac:spMkLst>
            <pc:docMk/>
            <pc:sldMk cId="2398943270" sldId="270"/>
            <ac:spMk id="118" creationId="{285D9D40-2888-49C9-8366-19FB7E1B069A}"/>
          </ac:spMkLst>
        </pc:spChg>
        <pc:spChg chg="mod">
          <ac:chgData name="Vishaak M" userId="bea3b140-801b-43a5-8a51-78a2f2757a70" providerId="ADAL" clId="{B2DE19CF-34A4-43FB-8A6A-3244AE2DA14E}" dt="2020-10-05T16:59:31.511" v="14" actId="207"/>
          <ac:spMkLst>
            <pc:docMk/>
            <pc:sldMk cId="2398943270" sldId="270"/>
            <ac:spMk id="157" creationId="{DAE8101C-8312-4A2C-A6C6-ABD885185DD5}"/>
          </ac:spMkLst>
        </pc:spChg>
        <pc:spChg chg="mod">
          <ac:chgData name="Vishaak M" userId="bea3b140-801b-43a5-8a51-78a2f2757a70" providerId="ADAL" clId="{B2DE19CF-34A4-43FB-8A6A-3244AE2DA14E}" dt="2020-10-05T16:59:34.959" v="15" actId="207"/>
          <ac:spMkLst>
            <pc:docMk/>
            <pc:sldMk cId="2398943270" sldId="270"/>
            <ac:spMk id="159" creationId="{6D9157F2-9752-4BB7-B9C3-477132919449}"/>
          </ac:spMkLst>
        </pc:spChg>
        <pc:spChg chg="mod">
          <ac:chgData name="Vishaak M" userId="bea3b140-801b-43a5-8a51-78a2f2757a70" providerId="ADAL" clId="{B2DE19CF-34A4-43FB-8A6A-3244AE2DA14E}" dt="2020-10-05T16:59:16.700" v="10" actId="207"/>
          <ac:spMkLst>
            <pc:docMk/>
            <pc:sldMk cId="2398943270" sldId="270"/>
            <ac:spMk id="160" creationId="{ADBE7BCA-866B-4E91-AD8A-ACA6A9D42EF4}"/>
          </ac:spMkLst>
        </pc:spChg>
        <pc:spChg chg="mod">
          <ac:chgData name="Vishaak M" userId="bea3b140-801b-43a5-8a51-78a2f2757a70" providerId="ADAL" clId="{B2DE19CF-34A4-43FB-8A6A-3244AE2DA14E}" dt="2020-10-05T16:59:21.151" v="11" actId="207"/>
          <ac:spMkLst>
            <pc:docMk/>
            <pc:sldMk cId="2398943270" sldId="270"/>
            <ac:spMk id="161" creationId="{8C13C266-8D73-427B-9B38-27C2D8A8F6CA}"/>
          </ac:spMkLst>
        </pc:spChg>
        <pc:picChg chg="mod">
          <ac:chgData name="Vishaak M" userId="bea3b140-801b-43a5-8a51-78a2f2757a70" providerId="ADAL" clId="{B2DE19CF-34A4-43FB-8A6A-3244AE2DA14E}" dt="2020-10-05T17:01:46.854" v="75" actId="207"/>
          <ac:picMkLst>
            <pc:docMk/>
            <pc:sldMk cId="2398943270" sldId="270"/>
            <ac:picMk id="111" creationId="{5DEAC3D7-C887-4309-AECB-137024826D31}"/>
          </ac:picMkLst>
        </pc:picChg>
      </pc:sldChg>
    </pc:docChg>
  </pc:docChgLst>
  <pc:docChgLst>
    <pc:chgData name="Ajeesh G P" userId="S::ajeesh_gp@ad.infosys.com::c301e407-3190-40e1-896d-f9e1daf07dfd" providerId="AD" clId="Web-{CD76D064-5D6B-6D5D-67FF-F4896C36D255}"/>
    <pc:docChg chg="addSld modSld modSection">
      <pc:chgData name="Ajeesh G P" userId="S::ajeesh_gp@ad.infosys.com::c301e407-3190-40e1-896d-f9e1daf07dfd" providerId="AD" clId="Web-{CD76D064-5D6B-6D5D-67FF-F4896C36D255}" dt="2020-09-30T23:10:39.315" v="15"/>
      <pc:docMkLst>
        <pc:docMk/>
      </pc:docMkLst>
      <pc:sldChg chg="delSp add replId">
        <pc:chgData name="Ajeesh G P" userId="S::ajeesh_gp@ad.infosys.com::c301e407-3190-40e1-896d-f9e1daf07dfd" providerId="AD" clId="Web-{CD76D064-5D6B-6D5D-67FF-F4896C36D255}" dt="2020-09-30T23:10:39.315" v="15"/>
        <pc:sldMkLst>
          <pc:docMk/>
          <pc:sldMk cId="2093997806" sldId="281"/>
        </pc:sldMkLst>
        <pc:grpChg chg="del">
          <ac:chgData name="Ajeesh G P" userId="S::ajeesh_gp@ad.infosys.com::c301e407-3190-40e1-896d-f9e1daf07dfd" providerId="AD" clId="Web-{CD76D064-5D6B-6D5D-67FF-F4896C36D255}" dt="2020-09-30T23:10:39.315" v="15"/>
          <ac:grpSpMkLst>
            <pc:docMk/>
            <pc:sldMk cId="2093997806" sldId="281"/>
            <ac:grpSpMk id="11" creationId="{9C47AA34-1350-42EA-9122-4D6263E5DFC7}"/>
          </ac:grpSpMkLst>
        </pc:grpChg>
      </pc:sldChg>
      <pc:sldChg chg="modSp add replId">
        <pc:chgData name="Ajeesh G P" userId="S::ajeesh_gp@ad.infosys.com::c301e407-3190-40e1-896d-f9e1daf07dfd" providerId="AD" clId="Web-{CD76D064-5D6B-6D5D-67FF-F4896C36D255}" dt="2020-09-30T23:10:34.487" v="14" actId="14100"/>
        <pc:sldMkLst>
          <pc:docMk/>
          <pc:sldMk cId="1511452643" sldId="282"/>
        </pc:sldMkLst>
        <pc:spChg chg="mod">
          <ac:chgData name="Ajeesh G P" userId="S::ajeesh_gp@ad.infosys.com::c301e407-3190-40e1-896d-f9e1daf07dfd" providerId="AD" clId="Web-{CD76D064-5D6B-6D5D-67FF-F4896C36D255}" dt="2020-09-30T23:10:14.565" v="11" actId="14100"/>
          <ac:spMkLst>
            <pc:docMk/>
            <pc:sldMk cId="1511452643" sldId="282"/>
            <ac:spMk id="41" creationId="{4B650395-CD18-4FF6-8E2D-AE5A149516FF}"/>
          </ac:spMkLst>
        </pc:spChg>
        <pc:cxnChg chg="mod">
          <ac:chgData name="Ajeesh G P" userId="S::ajeesh_gp@ad.infosys.com::c301e407-3190-40e1-896d-f9e1daf07dfd" providerId="AD" clId="Web-{CD76D064-5D6B-6D5D-67FF-F4896C36D255}" dt="2020-09-30T23:10:34.487" v="14" actId="14100"/>
          <ac:cxnSpMkLst>
            <pc:docMk/>
            <pc:sldMk cId="1511452643" sldId="282"/>
            <ac:cxnSpMk id="3" creationId="{8A6D6BC0-E38F-4A25-83F9-B423225DB7A9}"/>
          </ac:cxnSpMkLst>
        </pc:cxnChg>
      </pc:sldChg>
    </pc:docChg>
  </pc:docChgLst>
  <pc:docChgLst>
    <pc:chgData name="Aditya Aditya" userId="1686f3f9-96dd-4b7f-8bea-6f890f47f911" providerId="ADAL" clId="{DBA7BE2A-4511-475B-B467-6D05EA0F89DA}"/>
    <pc:docChg chg="undo custSel addSld delSld modSld sldOrd delSection modSection">
      <pc:chgData name="Aditya Aditya" userId="1686f3f9-96dd-4b7f-8bea-6f890f47f911" providerId="ADAL" clId="{DBA7BE2A-4511-475B-B467-6D05EA0F89DA}" dt="2020-10-05T16:58:25.635" v="6262" actId="207"/>
      <pc:docMkLst>
        <pc:docMk/>
      </pc:docMkLst>
      <pc:sldChg chg="addSp delSp modSp">
        <pc:chgData name="Aditya Aditya" userId="1686f3f9-96dd-4b7f-8bea-6f890f47f911" providerId="ADAL" clId="{DBA7BE2A-4511-475B-B467-6D05EA0F89DA}" dt="2020-10-02T05:33:43.230" v="5416" actId="1035"/>
        <pc:sldMkLst>
          <pc:docMk/>
          <pc:sldMk cId="1924082485" sldId="256"/>
        </pc:sldMkLst>
        <pc:spChg chg="mod">
          <ac:chgData name="Aditya Aditya" userId="1686f3f9-96dd-4b7f-8bea-6f890f47f911" providerId="ADAL" clId="{DBA7BE2A-4511-475B-B467-6D05EA0F89DA}" dt="2020-10-02T05:33:43.230" v="5416" actId="1035"/>
          <ac:spMkLst>
            <pc:docMk/>
            <pc:sldMk cId="1924082485" sldId="256"/>
            <ac:spMk id="30" creationId="{1B383D82-4A7C-4D34-8FFC-7D9B6AB5558B}"/>
          </ac:spMkLst>
        </pc:spChg>
        <pc:spChg chg="mod">
          <ac:chgData name="Aditya Aditya" userId="1686f3f9-96dd-4b7f-8bea-6f890f47f911" providerId="ADAL" clId="{DBA7BE2A-4511-475B-B467-6D05EA0F89DA}" dt="2020-09-28T04:28:42.229" v="7" actId="1076"/>
          <ac:spMkLst>
            <pc:docMk/>
            <pc:sldMk cId="1924082485" sldId="256"/>
            <ac:spMk id="40" creationId="{9CD8E70B-1CC6-4D7C-B8E6-151A4755C8B8}"/>
          </ac:spMkLst>
        </pc:spChg>
        <pc:spChg chg="mod">
          <ac:chgData name="Aditya Aditya" userId="1686f3f9-96dd-4b7f-8bea-6f890f47f911" providerId="ADAL" clId="{DBA7BE2A-4511-475B-B467-6D05EA0F89DA}" dt="2020-09-29T15:23:13.332" v="651" actId="207"/>
          <ac:spMkLst>
            <pc:docMk/>
            <pc:sldMk cId="1924082485" sldId="256"/>
            <ac:spMk id="41" creationId="{4B650395-CD18-4FF6-8E2D-AE5A149516FF}"/>
          </ac:spMkLst>
        </pc:spChg>
        <pc:picChg chg="add del mod">
          <ac:chgData name="Aditya Aditya" userId="1686f3f9-96dd-4b7f-8bea-6f890f47f911" providerId="ADAL" clId="{DBA7BE2A-4511-475B-B467-6D05EA0F89DA}" dt="2020-09-29T08:55:06.472" v="76" actId="478"/>
          <ac:picMkLst>
            <pc:docMk/>
            <pc:sldMk cId="1924082485" sldId="256"/>
            <ac:picMk id="3" creationId="{D86FD9B3-945A-4BDC-A86C-C36CF19486A3}"/>
          </ac:picMkLst>
        </pc:picChg>
        <pc:picChg chg="add del mod modCrop">
          <ac:chgData name="Aditya Aditya" userId="1686f3f9-96dd-4b7f-8bea-6f890f47f911" providerId="ADAL" clId="{DBA7BE2A-4511-475B-B467-6D05EA0F89DA}" dt="2020-09-29T09:05:48.558" v="91" actId="478"/>
          <ac:picMkLst>
            <pc:docMk/>
            <pc:sldMk cId="1924082485" sldId="256"/>
            <ac:picMk id="5" creationId="{C4B19A88-1DD0-4790-868E-AAE5F52F1290}"/>
          </ac:picMkLst>
        </pc:picChg>
        <pc:picChg chg="add del mod">
          <ac:chgData name="Aditya Aditya" userId="1686f3f9-96dd-4b7f-8bea-6f890f47f911" providerId="ADAL" clId="{DBA7BE2A-4511-475B-B467-6D05EA0F89DA}" dt="2020-09-29T09:04:34.493" v="84" actId="478"/>
          <ac:picMkLst>
            <pc:docMk/>
            <pc:sldMk cId="1924082485" sldId="256"/>
            <ac:picMk id="7" creationId="{F8E46F4C-B3F3-4DF2-A7C5-0F8E77CF05F8}"/>
          </ac:picMkLst>
        </pc:picChg>
        <pc:picChg chg="add mod">
          <ac:chgData name="Aditya Aditya" userId="1686f3f9-96dd-4b7f-8bea-6f890f47f911" providerId="ADAL" clId="{DBA7BE2A-4511-475B-B467-6D05EA0F89DA}" dt="2020-09-29T09:06:06.406" v="95" actId="1076"/>
          <ac:picMkLst>
            <pc:docMk/>
            <pc:sldMk cId="1924082485" sldId="256"/>
            <ac:picMk id="9" creationId="{934388E2-64BA-4201-AF3A-6155C8D5C3D0}"/>
          </ac:picMkLst>
        </pc:picChg>
        <pc:picChg chg="del">
          <ac:chgData name="Aditya Aditya" userId="1686f3f9-96dd-4b7f-8bea-6f890f47f911" providerId="ADAL" clId="{DBA7BE2A-4511-475B-B467-6D05EA0F89DA}" dt="2020-09-29T08:54:54.494" v="74" actId="478"/>
          <ac:picMkLst>
            <pc:docMk/>
            <pc:sldMk cId="1924082485" sldId="256"/>
            <ac:picMk id="44" creationId="{37096B8E-1468-4BD7-A784-A871B65BA2FE}"/>
          </ac:picMkLst>
        </pc:picChg>
      </pc:sldChg>
      <pc:sldChg chg="addSp delSp modSp">
        <pc:chgData name="Aditya Aditya" userId="1686f3f9-96dd-4b7f-8bea-6f890f47f911" providerId="ADAL" clId="{DBA7BE2A-4511-475B-B467-6D05EA0F89DA}" dt="2020-09-29T14:10:53.631" v="624"/>
        <pc:sldMkLst>
          <pc:docMk/>
          <pc:sldMk cId="133637767" sldId="257"/>
        </pc:sldMkLst>
        <pc:picChg chg="del">
          <ac:chgData name="Aditya Aditya" userId="1686f3f9-96dd-4b7f-8bea-6f890f47f911" providerId="ADAL" clId="{DBA7BE2A-4511-475B-B467-6D05EA0F89DA}" dt="2020-09-29T14:10:50.650" v="622" actId="478"/>
          <ac:picMkLst>
            <pc:docMk/>
            <pc:sldMk cId="133637767" sldId="257"/>
            <ac:picMk id="8" creationId="{0B4356F2-6045-4BBC-A9EE-90D56B7A31CE}"/>
          </ac:picMkLst>
        </pc:picChg>
        <pc:picChg chg="add del mod">
          <ac:chgData name="Aditya Aditya" userId="1686f3f9-96dd-4b7f-8bea-6f890f47f911" providerId="ADAL" clId="{DBA7BE2A-4511-475B-B467-6D05EA0F89DA}" dt="2020-09-29T14:10:52.872" v="623" actId="478"/>
          <ac:picMkLst>
            <pc:docMk/>
            <pc:sldMk cId="133637767" sldId="257"/>
            <ac:picMk id="25" creationId="{1D8DE38A-8F4C-4F26-8BAB-3DFFC76AB5F1}"/>
          </ac:picMkLst>
        </pc:picChg>
        <pc:picChg chg="add">
          <ac:chgData name="Aditya Aditya" userId="1686f3f9-96dd-4b7f-8bea-6f890f47f911" providerId="ADAL" clId="{DBA7BE2A-4511-475B-B467-6D05EA0F89DA}" dt="2020-09-29T14:10:53.631" v="624"/>
          <ac:picMkLst>
            <pc:docMk/>
            <pc:sldMk cId="133637767" sldId="257"/>
            <ac:picMk id="26" creationId="{0B569192-4A94-41CE-9F90-AF73D1462F4A}"/>
          </ac:picMkLst>
        </pc:picChg>
      </pc:sldChg>
      <pc:sldChg chg="addSp delSp">
        <pc:chgData name="Aditya Aditya" userId="1686f3f9-96dd-4b7f-8bea-6f890f47f911" providerId="ADAL" clId="{DBA7BE2A-4511-475B-B467-6D05EA0F89DA}" dt="2020-09-29T14:10:22.778" v="619"/>
        <pc:sldMkLst>
          <pc:docMk/>
          <pc:sldMk cId="1119303303" sldId="258"/>
        </pc:sldMkLst>
        <pc:picChg chg="add">
          <ac:chgData name="Aditya Aditya" userId="1686f3f9-96dd-4b7f-8bea-6f890f47f911" providerId="ADAL" clId="{DBA7BE2A-4511-475B-B467-6D05EA0F89DA}" dt="2020-09-29T14:10:22.778" v="619"/>
          <ac:picMkLst>
            <pc:docMk/>
            <pc:sldMk cId="1119303303" sldId="258"/>
            <ac:picMk id="9" creationId="{738A97AC-09CF-4DD1-B2CC-CFFF81F77CC2}"/>
          </ac:picMkLst>
        </pc:picChg>
        <pc:picChg chg="del">
          <ac:chgData name="Aditya Aditya" userId="1686f3f9-96dd-4b7f-8bea-6f890f47f911" providerId="ADAL" clId="{DBA7BE2A-4511-475B-B467-6D05EA0F89DA}" dt="2020-09-29T14:10:16.554" v="618" actId="478"/>
          <ac:picMkLst>
            <pc:docMk/>
            <pc:sldMk cId="1119303303" sldId="258"/>
            <ac:picMk id="44" creationId="{37096B8E-1468-4BD7-A784-A871B65BA2FE}"/>
          </ac:picMkLst>
        </pc:picChg>
      </pc:sldChg>
      <pc:sldChg chg="addSp delSp modSp">
        <pc:chgData name="Aditya Aditya" userId="1686f3f9-96dd-4b7f-8bea-6f890f47f911" providerId="ADAL" clId="{DBA7BE2A-4511-475B-B467-6D05EA0F89DA}" dt="2020-09-29T15:35:27.702" v="663"/>
        <pc:sldMkLst>
          <pc:docMk/>
          <pc:sldMk cId="2977353245" sldId="259"/>
        </pc:sldMkLst>
        <pc:picChg chg="add">
          <ac:chgData name="Aditya Aditya" userId="1686f3f9-96dd-4b7f-8bea-6f890f47f911" providerId="ADAL" clId="{DBA7BE2A-4511-475B-B467-6D05EA0F89DA}" dt="2020-09-29T14:11:07.546" v="625"/>
          <ac:picMkLst>
            <pc:docMk/>
            <pc:sldMk cId="2977353245" sldId="259"/>
            <ac:picMk id="9" creationId="{20717166-86B9-435F-8179-932E7032E39F}"/>
          </ac:picMkLst>
        </pc:picChg>
        <pc:picChg chg="add del mod modCrop">
          <ac:chgData name="Aditya Aditya" userId="1686f3f9-96dd-4b7f-8bea-6f890f47f911" providerId="ADAL" clId="{DBA7BE2A-4511-475B-B467-6D05EA0F89DA}" dt="2020-09-29T15:35:27.702" v="663"/>
          <ac:picMkLst>
            <pc:docMk/>
            <pc:sldMk cId="2977353245" sldId="259"/>
            <ac:picMk id="10" creationId="{AE6F030A-A137-4A93-840F-E515E36D4451}"/>
          </ac:picMkLst>
        </pc:picChg>
        <pc:picChg chg="del">
          <ac:chgData name="Aditya Aditya" userId="1686f3f9-96dd-4b7f-8bea-6f890f47f911" providerId="ADAL" clId="{DBA7BE2A-4511-475B-B467-6D05EA0F89DA}" dt="2020-09-29T14:10:13.806" v="617" actId="478"/>
          <ac:picMkLst>
            <pc:docMk/>
            <pc:sldMk cId="2977353245" sldId="259"/>
            <ac:picMk id="44" creationId="{37096B8E-1468-4BD7-A784-A871B65BA2FE}"/>
          </ac:picMkLst>
        </pc:picChg>
      </pc:sldChg>
      <pc:sldChg chg="addSp">
        <pc:chgData name="Aditya Aditya" userId="1686f3f9-96dd-4b7f-8bea-6f890f47f911" providerId="ADAL" clId="{DBA7BE2A-4511-475B-B467-6D05EA0F89DA}" dt="2020-09-29T14:11:23.296" v="626"/>
        <pc:sldMkLst>
          <pc:docMk/>
          <pc:sldMk cId="2227694610" sldId="262"/>
        </pc:sldMkLst>
        <pc:picChg chg="add">
          <ac:chgData name="Aditya Aditya" userId="1686f3f9-96dd-4b7f-8bea-6f890f47f911" providerId="ADAL" clId="{DBA7BE2A-4511-475B-B467-6D05EA0F89DA}" dt="2020-09-29T14:11:23.296" v="626"/>
          <ac:picMkLst>
            <pc:docMk/>
            <pc:sldMk cId="2227694610" sldId="262"/>
            <ac:picMk id="34" creationId="{4C2557FD-2C34-44F5-B3B7-E03FDAB3C1F4}"/>
          </ac:picMkLst>
        </pc:picChg>
      </pc:sldChg>
      <pc:sldChg chg="addSp delSp">
        <pc:chgData name="Aditya Aditya" userId="1686f3f9-96dd-4b7f-8bea-6f890f47f911" providerId="ADAL" clId="{DBA7BE2A-4511-475B-B467-6D05EA0F89DA}" dt="2020-09-29T14:11:25.969" v="627"/>
        <pc:sldMkLst>
          <pc:docMk/>
          <pc:sldMk cId="622304448" sldId="263"/>
        </pc:sldMkLst>
        <pc:picChg chg="add">
          <ac:chgData name="Aditya Aditya" userId="1686f3f9-96dd-4b7f-8bea-6f890f47f911" providerId="ADAL" clId="{DBA7BE2A-4511-475B-B467-6D05EA0F89DA}" dt="2020-09-29T14:11:25.969" v="627"/>
          <ac:picMkLst>
            <pc:docMk/>
            <pc:sldMk cId="622304448" sldId="263"/>
            <ac:picMk id="11" creationId="{9AC66598-F0CA-438E-BCA9-B7C5D26576E5}"/>
          </ac:picMkLst>
        </pc:picChg>
        <pc:picChg chg="del">
          <ac:chgData name="Aditya Aditya" userId="1686f3f9-96dd-4b7f-8bea-6f890f47f911" providerId="ADAL" clId="{DBA7BE2A-4511-475B-B467-6D05EA0F89DA}" dt="2020-09-29T14:10:08.666" v="616" actId="478"/>
          <ac:picMkLst>
            <pc:docMk/>
            <pc:sldMk cId="622304448" sldId="263"/>
            <ac:picMk id="44" creationId="{37096B8E-1468-4BD7-A784-A871B65BA2FE}"/>
          </ac:picMkLst>
        </pc:picChg>
      </pc:sldChg>
      <pc:sldChg chg="addSp delSp modSp">
        <pc:chgData name="Aditya Aditya" userId="1686f3f9-96dd-4b7f-8bea-6f890f47f911" providerId="ADAL" clId="{DBA7BE2A-4511-475B-B467-6D05EA0F89DA}" dt="2020-09-30T11:21:49.065" v="2042"/>
        <pc:sldMkLst>
          <pc:docMk/>
          <pc:sldMk cId="740365360" sldId="264"/>
        </pc:sldMkLst>
        <pc:spChg chg="add mod">
          <ac:chgData name="Aditya Aditya" userId="1686f3f9-96dd-4b7f-8bea-6f890f47f911" providerId="ADAL" clId="{DBA7BE2A-4511-475B-B467-6D05EA0F89DA}" dt="2020-09-29T09:19:02.363" v="215" actId="208"/>
          <ac:spMkLst>
            <pc:docMk/>
            <pc:sldMk cId="740365360" sldId="264"/>
            <ac:spMk id="38" creationId="{9EAE294C-6433-49B3-9268-B47D9609E9B2}"/>
          </ac:spMkLst>
        </pc:spChg>
        <pc:picChg chg="add mod">
          <ac:chgData name="Aditya Aditya" userId="1686f3f9-96dd-4b7f-8bea-6f890f47f911" providerId="ADAL" clId="{DBA7BE2A-4511-475B-B467-6D05EA0F89DA}" dt="2020-09-29T15:38:00.752" v="673" actId="1076"/>
          <ac:picMkLst>
            <pc:docMk/>
            <pc:sldMk cId="740365360" sldId="264"/>
            <ac:picMk id="6" creationId="{5AFC4F40-3E93-4601-8CE1-0E4B8839E531}"/>
          </ac:picMkLst>
        </pc:picChg>
        <pc:picChg chg="add del mod">
          <ac:chgData name="Aditya Aditya" userId="1686f3f9-96dd-4b7f-8bea-6f890f47f911" providerId="ADAL" clId="{DBA7BE2A-4511-475B-B467-6D05EA0F89DA}" dt="2020-09-29T15:19:51.364" v="643" actId="478"/>
          <ac:picMkLst>
            <pc:docMk/>
            <pc:sldMk cId="740365360" sldId="264"/>
            <ac:picMk id="6" creationId="{F2FDA810-DCF2-4599-A330-400B70926EAB}"/>
          </ac:picMkLst>
        </pc:picChg>
        <pc:picChg chg="add del mod">
          <ac:chgData name="Aditya Aditya" userId="1686f3f9-96dd-4b7f-8bea-6f890f47f911" providerId="ADAL" clId="{DBA7BE2A-4511-475B-B467-6D05EA0F89DA}" dt="2020-09-29T15:34:22.297" v="653" actId="478"/>
          <ac:picMkLst>
            <pc:docMk/>
            <pc:sldMk cId="740365360" sldId="264"/>
            <ac:picMk id="13" creationId="{7645925C-FCCA-4708-A952-021DA91F8D53}"/>
          </ac:picMkLst>
        </pc:picChg>
        <pc:picChg chg="add del mod">
          <ac:chgData name="Aditya Aditya" userId="1686f3f9-96dd-4b7f-8bea-6f890f47f911" providerId="ADAL" clId="{DBA7BE2A-4511-475B-B467-6D05EA0F89DA}" dt="2020-09-29T15:37:32.596" v="667" actId="478"/>
          <ac:picMkLst>
            <pc:docMk/>
            <pc:sldMk cId="740365360" sldId="264"/>
            <ac:picMk id="27" creationId="{A2D62988-D7F8-4554-8DDB-A9A9AEFD56B8}"/>
          </ac:picMkLst>
        </pc:picChg>
        <pc:picChg chg="add">
          <ac:chgData name="Aditya Aditya" userId="1686f3f9-96dd-4b7f-8bea-6f890f47f911" providerId="ADAL" clId="{DBA7BE2A-4511-475B-B467-6D05EA0F89DA}" dt="2020-09-30T11:21:49.065" v="2042"/>
          <ac:picMkLst>
            <pc:docMk/>
            <pc:sldMk cId="740365360" sldId="264"/>
            <ac:picMk id="34" creationId="{83A0BDC9-FB74-4FE9-BC52-3CF0FE6C7DC3}"/>
          </ac:picMkLst>
        </pc:picChg>
        <pc:picChg chg="add del mod">
          <ac:chgData name="Aditya Aditya" userId="1686f3f9-96dd-4b7f-8bea-6f890f47f911" providerId="ADAL" clId="{DBA7BE2A-4511-475B-B467-6D05EA0F89DA}" dt="2020-09-29T15:18:11.047" v="638" actId="478"/>
          <ac:picMkLst>
            <pc:docMk/>
            <pc:sldMk cId="740365360" sldId="264"/>
            <ac:picMk id="37" creationId="{8333947F-7FB3-456F-A969-22F2ACD42545}"/>
          </ac:picMkLst>
        </pc:picChg>
      </pc:sldChg>
      <pc:sldChg chg="addSp modSp">
        <pc:chgData name="Aditya Aditya" userId="1686f3f9-96dd-4b7f-8bea-6f890f47f911" providerId="ADAL" clId="{DBA7BE2A-4511-475B-B467-6D05EA0F89DA}" dt="2020-09-29T10:05:19.808" v="228" actId="1076"/>
        <pc:sldMkLst>
          <pc:docMk/>
          <pc:sldMk cId="2849679131" sldId="267"/>
        </pc:sldMkLst>
        <pc:picChg chg="add mod modCrop">
          <ac:chgData name="Aditya Aditya" userId="1686f3f9-96dd-4b7f-8bea-6f890f47f911" providerId="ADAL" clId="{DBA7BE2A-4511-475B-B467-6D05EA0F89DA}" dt="2020-09-29T10:05:19.808" v="228" actId="1076"/>
          <ac:picMkLst>
            <pc:docMk/>
            <pc:sldMk cId="2849679131" sldId="267"/>
            <ac:picMk id="6" creationId="{3D9BE20F-1EF8-4212-8990-730827276CA5}"/>
          </ac:picMkLst>
        </pc:picChg>
      </pc:sldChg>
      <pc:sldChg chg="addSp delSp modSp del">
        <pc:chgData name="Aditya Aditya" userId="1686f3f9-96dd-4b7f-8bea-6f890f47f911" providerId="ADAL" clId="{DBA7BE2A-4511-475B-B467-6D05EA0F89DA}" dt="2020-10-05T16:45:41.757" v="6238" actId="2696"/>
        <pc:sldMkLst>
          <pc:docMk/>
          <pc:sldMk cId="1207192083" sldId="268"/>
        </pc:sldMkLst>
        <pc:picChg chg="add">
          <ac:chgData name="Aditya Aditya" userId="1686f3f9-96dd-4b7f-8bea-6f890f47f911" providerId="ADAL" clId="{DBA7BE2A-4511-475B-B467-6D05EA0F89DA}" dt="2020-09-29T14:11:28.128" v="628"/>
          <ac:picMkLst>
            <pc:docMk/>
            <pc:sldMk cId="1207192083" sldId="268"/>
            <ac:picMk id="11" creationId="{7D174DE4-8937-4EB9-A62D-786B753C1FAB}"/>
          </ac:picMkLst>
        </pc:picChg>
        <pc:picChg chg="add del mod modCrop">
          <ac:chgData name="Aditya Aditya" userId="1686f3f9-96dd-4b7f-8bea-6f890f47f911" providerId="ADAL" clId="{DBA7BE2A-4511-475B-B467-6D05EA0F89DA}" dt="2020-09-29T15:40:01.718" v="684"/>
          <ac:picMkLst>
            <pc:docMk/>
            <pc:sldMk cId="1207192083" sldId="268"/>
            <ac:picMk id="13" creationId="{F7201646-BFAE-4896-9D5D-6113014C4B30}"/>
          </ac:picMkLst>
        </pc:picChg>
        <pc:picChg chg="add del mod">
          <ac:chgData name="Aditya Aditya" userId="1686f3f9-96dd-4b7f-8bea-6f890f47f911" providerId="ADAL" clId="{DBA7BE2A-4511-475B-B467-6D05EA0F89DA}" dt="2020-09-29T15:39:58.961" v="683" actId="478"/>
          <ac:picMkLst>
            <pc:docMk/>
            <pc:sldMk cId="1207192083" sldId="268"/>
            <ac:picMk id="14" creationId="{099BFCB4-586A-4679-B4DC-5545DDE2F8DA}"/>
          </ac:picMkLst>
        </pc:picChg>
        <pc:picChg chg="del">
          <ac:chgData name="Aditya Aditya" userId="1686f3f9-96dd-4b7f-8bea-6f890f47f911" providerId="ADAL" clId="{DBA7BE2A-4511-475B-B467-6D05EA0F89DA}" dt="2020-09-29T14:10:02.940" v="615" actId="478"/>
          <ac:picMkLst>
            <pc:docMk/>
            <pc:sldMk cId="1207192083" sldId="268"/>
            <ac:picMk id="44" creationId="{37096B8E-1468-4BD7-A784-A871B65BA2FE}"/>
          </ac:picMkLst>
        </pc:picChg>
      </pc:sldChg>
      <pc:sldChg chg="addSp delSp modSp add ord delAnim">
        <pc:chgData name="Aditya Aditya" userId="1686f3f9-96dd-4b7f-8bea-6f890f47f911" providerId="ADAL" clId="{DBA7BE2A-4511-475B-B467-6D05EA0F89DA}" dt="2020-09-29T14:11:29.929" v="629"/>
        <pc:sldMkLst>
          <pc:docMk/>
          <pc:sldMk cId="2977670719" sldId="269"/>
        </pc:sldMkLst>
        <pc:spChg chg="mod">
          <ac:chgData name="Aditya Aditya" userId="1686f3f9-96dd-4b7f-8bea-6f890f47f911" providerId="ADAL" clId="{DBA7BE2A-4511-475B-B467-6D05EA0F89DA}" dt="2020-09-29T10:06:00.608" v="236" actId="1076"/>
          <ac:spMkLst>
            <pc:docMk/>
            <pc:sldMk cId="2977670719" sldId="269"/>
            <ac:spMk id="40" creationId="{9CD8E70B-1CC6-4D7C-B8E6-151A4755C8B8}"/>
          </ac:spMkLst>
        </pc:spChg>
        <pc:spChg chg="mod">
          <ac:chgData name="Aditya Aditya" userId="1686f3f9-96dd-4b7f-8bea-6f890f47f911" providerId="ADAL" clId="{DBA7BE2A-4511-475B-B467-6D05EA0F89DA}" dt="2020-09-29T10:06:05.892" v="237" actId="1076"/>
          <ac:spMkLst>
            <pc:docMk/>
            <pc:sldMk cId="2977670719" sldId="269"/>
            <ac:spMk id="41" creationId="{4B650395-CD18-4FF6-8E2D-AE5A149516FF}"/>
          </ac:spMkLst>
        </pc:spChg>
        <pc:picChg chg="add">
          <ac:chgData name="Aditya Aditya" userId="1686f3f9-96dd-4b7f-8bea-6f890f47f911" providerId="ADAL" clId="{DBA7BE2A-4511-475B-B467-6D05EA0F89DA}" dt="2020-09-29T14:11:29.929" v="629"/>
          <ac:picMkLst>
            <pc:docMk/>
            <pc:sldMk cId="2977670719" sldId="269"/>
            <ac:picMk id="11" creationId="{BBD9CD17-DF24-45DB-8C66-83F58C88B8BD}"/>
          </ac:picMkLst>
        </pc:picChg>
        <pc:picChg chg="del">
          <ac:chgData name="Aditya Aditya" userId="1686f3f9-96dd-4b7f-8bea-6f890f47f911" providerId="ADAL" clId="{DBA7BE2A-4511-475B-B467-6D05EA0F89DA}" dt="2020-09-29T14:09:58.859" v="614" actId="478"/>
          <ac:picMkLst>
            <pc:docMk/>
            <pc:sldMk cId="2977670719" sldId="269"/>
            <ac:picMk id="44" creationId="{37096B8E-1468-4BD7-A784-A871B65BA2FE}"/>
          </ac:picMkLst>
        </pc:picChg>
        <pc:cxnChg chg="mod">
          <ac:chgData name="Aditya Aditya" userId="1686f3f9-96dd-4b7f-8bea-6f890f47f911" providerId="ADAL" clId="{DBA7BE2A-4511-475B-B467-6D05EA0F89DA}" dt="2020-09-29T10:06:21.776" v="249" actId="1037"/>
          <ac:cxnSpMkLst>
            <pc:docMk/>
            <pc:sldMk cId="2977670719" sldId="269"/>
            <ac:cxnSpMk id="3" creationId="{8A6D6BC0-E38F-4A25-83F9-B423225DB7A9}"/>
          </ac:cxnSpMkLst>
        </pc:cxnChg>
        <pc:cxnChg chg="del">
          <ac:chgData name="Aditya Aditya" userId="1686f3f9-96dd-4b7f-8bea-6f890f47f911" providerId="ADAL" clId="{DBA7BE2A-4511-475B-B467-6D05EA0F89DA}" dt="2020-09-29T10:05:54.459" v="234" actId="478"/>
          <ac:cxnSpMkLst>
            <pc:docMk/>
            <pc:sldMk cId="2977670719" sldId="269"/>
            <ac:cxnSpMk id="10" creationId="{EF82FD5C-479E-42EA-829B-95365BF711EE}"/>
          </ac:cxnSpMkLst>
        </pc:cxnChg>
        <pc:cxnChg chg="del">
          <ac:chgData name="Aditya Aditya" userId="1686f3f9-96dd-4b7f-8bea-6f890f47f911" providerId="ADAL" clId="{DBA7BE2A-4511-475B-B467-6D05EA0F89DA}" dt="2020-09-29T10:05:53.406" v="233" actId="478"/>
          <ac:cxnSpMkLst>
            <pc:docMk/>
            <pc:sldMk cId="2977670719" sldId="269"/>
            <ac:cxnSpMk id="12" creationId="{3505E360-66F4-443C-85F2-34CBBECB5892}"/>
          </ac:cxnSpMkLst>
        </pc:cxnChg>
      </pc:sldChg>
      <pc:sldChg chg="addSp delSp modSp add ord addAnim delAnim modAnim addCm delCm modCm">
        <pc:chgData name="Aditya Aditya" userId="1686f3f9-96dd-4b7f-8bea-6f890f47f911" providerId="ADAL" clId="{DBA7BE2A-4511-475B-B467-6D05EA0F89DA}" dt="2020-10-02T19:39:04.998" v="5765" actId="20577"/>
        <pc:sldMkLst>
          <pc:docMk/>
          <pc:sldMk cId="2398943270" sldId="270"/>
        </pc:sldMkLst>
        <pc:spChg chg="add del">
          <ac:chgData name="Aditya Aditya" userId="1686f3f9-96dd-4b7f-8bea-6f890f47f911" providerId="ADAL" clId="{DBA7BE2A-4511-475B-B467-6D05EA0F89DA}" dt="2020-09-29T10:09:41.355" v="277" actId="478"/>
          <ac:spMkLst>
            <pc:docMk/>
            <pc:sldMk cId="2398943270" sldId="270"/>
            <ac:spMk id="21" creationId="{B1D06D48-F0DA-4ACE-9D1A-62025747292B}"/>
          </ac:spMkLst>
        </pc:spChg>
        <pc:spChg chg="add del">
          <ac:chgData name="Aditya Aditya" userId="1686f3f9-96dd-4b7f-8bea-6f890f47f911" providerId="ADAL" clId="{DBA7BE2A-4511-475B-B467-6D05EA0F89DA}" dt="2020-09-29T10:09:41.355" v="277" actId="478"/>
          <ac:spMkLst>
            <pc:docMk/>
            <pc:sldMk cId="2398943270" sldId="270"/>
            <ac:spMk id="22" creationId="{F7132603-C657-4602-9567-BBDA37203BCE}"/>
          </ac:spMkLst>
        </pc:spChg>
        <pc:spChg chg="add del">
          <ac:chgData name="Aditya Aditya" userId="1686f3f9-96dd-4b7f-8bea-6f890f47f911" providerId="ADAL" clId="{DBA7BE2A-4511-475B-B467-6D05EA0F89DA}" dt="2020-09-29T10:09:41.355" v="277" actId="478"/>
          <ac:spMkLst>
            <pc:docMk/>
            <pc:sldMk cId="2398943270" sldId="270"/>
            <ac:spMk id="23" creationId="{1186FDB3-04DF-429E-8FD6-B2CB12164810}"/>
          </ac:spMkLst>
        </pc:spChg>
        <pc:spChg chg="add del">
          <ac:chgData name="Aditya Aditya" userId="1686f3f9-96dd-4b7f-8bea-6f890f47f911" providerId="ADAL" clId="{DBA7BE2A-4511-475B-B467-6D05EA0F89DA}" dt="2020-09-29T10:09:41.355" v="277" actId="478"/>
          <ac:spMkLst>
            <pc:docMk/>
            <pc:sldMk cId="2398943270" sldId="270"/>
            <ac:spMk id="24" creationId="{4794C3BE-8DA4-4837-BB7E-61240B3348B7}"/>
          </ac:spMkLst>
        </pc:spChg>
        <pc:spChg chg="add del">
          <ac:chgData name="Aditya Aditya" userId="1686f3f9-96dd-4b7f-8bea-6f890f47f911" providerId="ADAL" clId="{DBA7BE2A-4511-475B-B467-6D05EA0F89DA}" dt="2020-09-29T10:09:41.355" v="277" actId="478"/>
          <ac:spMkLst>
            <pc:docMk/>
            <pc:sldMk cId="2398943270" sldId="270"/>
            <ac:spMk id="25" creationId="{13C56CB4-F286-4872-B888-4394B4AC8288}"/>
          </ac:spMkLst>
        </pc:spChg>
        <pc:spChg chg="add del">
          <ac:chgData name="Aditya Aditya" userId="1686f3f9-96dd-4b7f-8bea-6f890f47f911" providerId="ADAL" clId="{DBA7BE2A-4511-475B-B467-6D05EA0F89DA}" dt="2020-09-29T10:09:41.355" v="277" actId="478"/>
          <ac:spMkLst>
            <pc:docMk/>
            <pc:sldMk cId="2398943270" sldId="270"/>
            <ac:spMk id="26" creationId="{AC5CD078-6272-4169-A11B-EB6E6B909D49}"/>
          </ac:spMkLst>
        </pc:spChg>
        <pc:spChg chg="add del">
          <ac:chgData name="Aditya Aditya" userId="1686f3f9-96dd-4b7f-8bea-6f890f47f911" providerId="ADAL" clId="{DBA7BE2A-4511-475B-B467-6D05EA0F89DA}" dt="2020-09-29T10:09:41.355" v="277" actId="478"/>
          <ac:spMkLst>
            <pc:docMk/>
            <pc:sldMk cId="2398943270" sldId="270"/>
            <ac:spMk id="28" creationId="{7ACEA39E-6D42-4CA9-9F0E-937343576882}"/>
          </ac:spMkLst>
        </pc:spChg>
        <pc:spChg chg="add del mod">
          <ac:chgData name="Aditya Aditya" userId="1686f3f9-96dd-4b7f-8bea-6f890f47f911" providerId="ADAL" clId="{DBA7BE2A-4511-475B-B467-6D05EA0F89DA}" dt="2020-09-29T10:49:41.596" v="520" actId="1076"/>
          <ac:spMkLst>
            <pc:docMk/>
            <pc:sldMk cId="2398943270" sldId="270"/>
            <ac:spMk id="29" creationId="{2225721D-CA7B-422F-9133-5386D3E23B25}"/>
          </ac:spMkLst>
        </pc:spChg>
        <pc:spChg chg="add del">
          <ac:chgData name="Aditya Aditya" userId="1686f3f9-96dd-4b7f-8bea-6f890f47f911" providerId="ADAL" clId="{DBA7BE2A-4511-475B-B467-6D05EA0F89DA}" dt="2020-09-29T10:09:41.355" v="277" actId="478"/>
          <ac:spMkLst>
            <pc:docMk/>
            <pc:sldMk cId="2398943270" sldId="270"/>
            <ac:spMk id="30" creationId="{3990DD30-B073-4C0C-96AA-69BD9EB36A8B}"/>
          </ac:spMkLst>
        </pc:spChg>
        <pc:spChg chg="add del">
          <ac:chgData name="Aditya Aditya" userId="1686f3f9-96dd-4b7f-8bea-6f890f47f911" providerId="ADAL" clId="{DBA7BE2A-4511-475B-B467-6D05EA0F89DA}" dt="2020-09-29T10:09:41.355" v="277" actId="478"/>
          <ac:spMkLst>
            <pc:docMk/>
            <pc:sldMk cId="2398943270" sldId="270"/>
            <ac:spMk id="31" creationId="{372A4DE9-04DB-407A-8D01-3340F29096C9}"/>
          </ac:spMkLst>
        </pc:spChg>
        <pc:spChg chg="add del">
          <ac:chgData name="Aditya Aditya" userId="1686f3f9-96dd-4b7f-8bea-6f890f47f911" providerId="ADAL" clId="{DBA7BE2A-4511-475B-B467-6D05EA0F89DA}" dt="2020-09-29T10:09:41.355" v="277" actId="478"/>
          <ac:spMkLst>
            <pc:docMk/>
            <pc:sldMk cId="2398943270" sldId="270"/>
            <ac:spMk id="32" creationId="{C4A68891-233B-4D82-A88F-8C67921E937E}"/>
          </ac:spMkLst>
        </pc:spChg>
        <pc:spChg chg="add del">
          <ac:chgData name="Aditya Aditya" userId="1686f3f9-96dd-4b7f-8bea-6f890f47f911" providerId="ADAL" clId="{DBA7BE2A-4511-475B-B467-6D05EA0F89DA}" dt="2020-09-29T10:09:41.355" v="277" actId="478"/>
          <ac:spMkLst>
            <pc:docMk/>
            <pc:sldMk cId="2398943270" sldId="270"/>
            <ac:spMk id="33" creationId="{877ECE44-E304-4EC9-83E3-5F77B256440E}"/>
          </ac:spMkLst>
        </pc:spChg>
        <pc:spChg chg="add del">
          <ac:chgData name="Aditya Aditya" userId="1686f3f9-96dd-4b7f-8bea-6f890f47f911" providerId="ADAL" clId="{DBA7BE2A-4511-475B-B467-6D05EA0F89DA}" dt="2020-09-29T10:09:41.355" v="277" actId="478"/>
          <ac:spMkLst>
            <pc:docMk/>
            <pc:sldMk cId="2398943270" sldId="270"/>
            <ac:spMk id="35" creationId="{86E52B18-B669-4D12-AE00-678C10B66489}"/>
          </ac:spMkLst>
        </pc:spChg>
        <pc:spChg chg="add del">
          <ac:chgData name="Aditya Aditya" userId="1686f3f9-96dd-4b7f-8bea-6f890f47f911" providerId="ADAL" clId="{DBA7BE2A-4511-475B-B467-6D05EA0F89DA}" dt="2020-09-29T10:09:41.355" v="277" actId="478"/>
          <ac:spMkLst>
            <pc:docMk/>
            <pc:sldMk cId="2398943270" sldId="270"/>
            <ac:spMk id="36" creationId="{AC37C7B3-D800-417C-82DC-608DF2FA163F}"/>
          </ac:spMkLst>
        </pc:spChg>
        <pc:spChg chg="add del mod ord topLvl">
          <ac:chgData name="Aditya Aditya" userId="1686f3f9-96dd-4b7f-8bea-6f890f47f911" providerId="ADAL" clId="{DBA7BE2A-4511-475B-B467-6D05EA0F89DA}" dt="2020-09-29T10:49:18.518" v="519" actId="478"/>
          <ac:spMkLst>
            <pc:docMk/>
            <pc:sldMk cId="2398943270" sldId="270"/>
            <ac:spMk id="38" creationId="{9EAE294C-6433-49B3-9268-B47D9609E9B2}"/>
          </ac:spMkLst>
        </pc:spChg>
        <pc:spChg chg="add del mod">
          <ac:chgData name="Aditya Aditya" userId="1686f3f9-96dd-4b7f-8bea-6f890f47f911" providerId="ADAL" clId="{DBA7BE2A-4511-475B-B467-6D05EA0F89DA}" dt="2020-09-29T10:26:50.317" v="432" actId="478"/>
          <ac:spMkLst>
            <pc:docMk/>
            <pc:sldMk cId="2398943270" sldId="270"/>
            <ac:spMk id="43" creationId="{4659133A-60C9-448D-83DC-3574743BC043}"/>
          </ac:spMkLst>
        </pc:spChg>
        <pc:spChg chg="mod">
          <ac:chgData name="Aditya Aditya" userId="1686f3f9-96dd-4b7f-8bea-6f890f47f911" providerId="ADAL" clId="{DBA7BE2A-4511-475B-B467-6D05EA0F89DA}" dt="2020-10-02T19:39:04.998" v="5765" actId="20577"/>
          <ac:spMkLst>
            <pc:docMk/>
            <pc:sldMk cId="2398943270" sldId="270"/>
            <ac:spMk id="45" creationId="{CCED2DF9-CBCE-421E-9E2A-103751830855}"/>
          </ac:spMkLst>
        </pc:spChg>
        <pc:spChg chg="add mod">
          <ac:chgData name="Aditya Aditya" userId="1686f3f9-96dd-4b7f-8bea-6f890f47f911" providerId="ADAL" clId="{DBA7BE2A-4511-475B-B467-6D05EA0F89DA}" dt="2020-09-29T10:30:18.251" v="438" actId="164"/>
          <ac:spMkLst>
            <pc:docMk/>
            <pc:sldMk cId="2398943270" sldId="270"/>
            <ac:spMk id="79" creationId="{17605570-6815-4EBA-B2B0-03F160D0FC1F}"/>
          </ac:spMkLst>
        </pc:spChg>
        <pc:spChg chg="add del mod">
          <ac:chgData name="Aditya Aditya" userId="1686f3f9-96dd-4b7f-8bea-6f890f47f911" providerId="ADAL" clId="{DBA7BE2A-4511-475B-B467-6D05EA0F89DA}" dt="2020-09-29T10:32:56.477" v="447" actId="11529"/>
          <ac:spMkLst>
            <pc:docMk/>
            <pc:sldMk cId="2398943270" sldId="270"/>
            <ac:spMk id="84" creationId="{B503D3F9-4928-426E-9CE0-C97BE8E1C68F}"/>
          </ac:spMkLst>
        </pc:spChg>
        <pc:spChg chg="add del mod topLvl">
          <ac:chgData name="Aditya Aditya" userId="1686f3f9-96dd-4b7f-8bea-6f890f47f911" providerId="ADAL" clId="{DBA7BE2A-4511-475B-B467-6D05EA0F89DA}" dt="2020-09-29T10:46:53.726" v="506" actId="478"/>
          <ac:spMkLst>
            <pc:docMk/>
            <pc:sldMk cId="2398943270" sldId="270"/>
            <ac:spMk id="85" creationId="{677A4032-12CD-4444-8BDF-CC3D3AA642AF}"/>
          </ac:spMkLst>
        </pc:spChg>
        <pc:spChg chg="add mod ord topLvl">
          <ac:chgData name="Aditya Aditya" userId="1686f3f9-96dd-4b7f-8bea-6f890f47f911" providerId="ADAL" clId="{DBA7BE2A-4511-475B-B467-6D05EA0F89DA}" dt="2020-09-29T10:47:57.993" v="514" actId="164"/>
          <ac:spMkLst>
            <pc:docMk/>
            <pc:sldMk cId="2398943270" sldId="270"/>
            <ac:spMk id="87" creationId="{122DF957-BE89-46D3-BCA9-18ECBD32DD64}"/>
          </ac:spMkLst>
        </pc:spChg>
        <pc:spChg chg="add del mod">
          <ac:chgData name="Aditya Aditya" userId="1686f3f9-96dd-4b7f-8bea-6f890f47f911" providerId="ADAL" clId="{DBA7BE2A-4511-475B-B467-6D05EA0F89DA}" dt="2020-09-29T10:44:01.212" v="491" actId="478"/>
          <ac:spMkLst>
            <pc:docMk/>
            <pc:sldMk cId="2398943270" sldId="270"/>
            <ac:spMk id="88" creationId="{9FC2AB1F-A050-4F41-87B2-1542336F59C1}"/>
          </ac:spMkLst>
        </pc:spChg>
        <pc:spChg chg="add mod topLvl">
          <ac:chgData name="Aditya Aditya" userId="1686f3f9-96dd-4b7f-8bea-6f890f47f911" providerId="ADAL" clId="{DBA7BE2A-4511-475B-B467-6D05EA0F89DA}" dt="2020-09-29T10:46:32.591" v="504" actId="165"/>
          <ac:spMkLst>
            <pc:docMk/>
            <pc:sldMk cId="2398943270" sldId="270"/>
            <ac:spMk id="89" creationId="{1F1679BD-A73E-4FD1-B2EE-129E45C8F112}"/>
          </ac:spMkLst>
        </pc:spChg>
        <pc:spChg chg="add del mod">
          <ac:chgData name="Aditya Aditya" userId="1686f3f9-96dd-4b7f-8bea-6f890f47f911" providerId="ADAL" clId="{DBA7BE2A-4511-475B-B467-6D05EA0F89DA}" dt="2020-09-29T10:47:11.029" v="508" actId="478"/>
          <ac:spMkLst>
            <pc:docMk/>
            <pc:sldMk cId="2398943270" sldId="270"/>
            <ac:spMk id="91" creationId="{DAB95472-6F49-424D-8BF4-449479782BBA}"/>
          </ac:spMkLst>
        </pc:spChg>
        <pc:spChg chg="add del mod">
          <ac:chgData name="Aditya Aditya" userId="1686f3f9-96dd-4b7f-8bea-6f890f47f911" providerId="ADAL" clId="{DBA7BE2A-4511-475B-B467-6D05EA0F89DA}" dt="2020-09-29T10:47:25.531" v="510" actId="11529"/>
          <ac:spMkLst>
            <pc:docMk/>
            <pc:sldMk cId="2398943270" sldId="270"/>
            <ac:spMk id="92" creationId="{2C0F8704-A9C8-417B-9328-4856187D35F5}"/>
          </ac:spMkLst>
        </pc:spChg>
        <pc:spChg chg="add mod">
          <ac:chgData name="Aditya Aditya" userId="1686f3f9-96dd-4b7f-8bea-6f890f47f911" providerId="ADAL" clId="{DBA7BE2A-4511-475B-B467-6D05EA0F89DA}" dt="2020-09-29T10:47:57.993" v="514" actId="164"/>
          <ac:spMkLst>
            <pc:docMk/>
            <pc:sldMk cId="2398943270" sldId="270"/>
            <ac:spMk id="93" creationId="{9E6A6D2C-E448-476B-BD51-242C673AB136}"/>
          </ac:spMkLst>
        </pc:spChg>
        <pc:spChg chg="add del mod">
          <ac:chgData name="Aditya Aditya" userId="1686f3f9-96dd-4b7f-8bea-6f890f47f911" providerId="ADAL" clId="{DBA7BE2A-4511-475B-B467-6D05EA0F89DA}" dt="2020-09-29T10:53:06.029" v="531" actId="478"/>
          <ac:spMkLst>
            <pc:docMk/>
            <pc:sldMk cId="2398943270" sldId="270"/>
            <ac:spMk id="95" creationId="{C0FDA148-D41C-4AB4-9B33-994EF9B39305}"/>
          </ac:spMkLst>
        </pc:spChg>
        <pc:spChg chg="add del">
          <ac:chgData name="Aditya Aditya" userId="1686f3f9-96dd-4b7f-8bea-6f890f47f911" providerId="ADAL" clId="{DBA7BE2A-4511-475B-B467-6D05EA0F89DA}" dt="2020-09-29T10:52:17.038" v="530"/>
          <ac:spMkLst>
            <pc:docMk/>
            <pc:sldMk cId="2398943270" sldId="270"/>
            <ac:spMk id="96" creationId="{E68BC412-8767-4382-8DC5-23197D02E611}"/>
          </ac:spMkLst>
        </pc:spChg>
        <pc:grpChg chg="add del mod">
          <ac:chgData name="Aditya Aditya" userId="1686f3f9-96dd-4b7f-8bea-6f890f47f911" providerId="ADAL" clId="{DBA7BE2A-4511-475B-B467-6D05EA0F89DA}" dt="2020-09-29T10:49:18.518" v="519" actId="478"/>
          <ac:grpSpMkLst>
            <pc:docMk/>
            <pc:sldMk cId="2398943270" sldId="270"/>
            <ac:grpSpMk id="40" creationId="{502A3A64-2AA1-4045-8A04-D4ADA4C962D4}"/>
          </ac:grpSpMkLst>
        </pc:grpChg>
        <pc:grpChg chg="add del mod">
          <ac:chgData name="Aditya Aditya" userId="1686f3f9-96dd-4b7f-8bea-6f890f47f911" providerId="ADAL" clId="{DBA7BE2A-4511-475B-B467-6D05EA0F89DA}" dt="2020-09-29T10:31:10.031" v="441" actId="478"/>
          <ac:grpSpMkLst>
            <pc:docMk/>
            <pc:sldMk cId="2398943270" sldId="270"/>
            <ac:grpSpMk id="80" creationId="{37F3C9ED-2A64-4FC8-A182-219DC677D65D}"/>
          </ac:grpSpMkLst>
        </pc:grpChg>
        <pc:grpChg chg="add del mod">
          <ac:chgData name="Aditya Aditya" userId="1686f3f9-96dd-4b7f-8bea-6f890f47f911" providerId="ADAL" clId="{DBA7BE2A-4511-475B-B467-6D05EA0F89DA}" dt="2020-09-29T10:38:48.944" v="454" actId="478"/>
          <ac:grpSpMkLst>
            <pc:docMk/>
            <pc:sldMk cId="2398943270" sldId="270"/>
            <ac:grpSpMk id="86" creationId="{E19C564E-588E-46A6-8EB4-3B93F5EF9B21}"/>
          </ac:grpSpMkLst>
        </pc:grpChg>
        <pc:grpChg chg="add del mod">
          <ac:chgData name="Aditya Aditya" userId="1686f3f9-96dd-4b7f-8bea-6f890f47f911" providerId="ADAL" clId="{DBA7BE2A-4511-475B-B467-6D05EA0F89DA}" dt="2020-09-29T10:46:32.591" v="504" actId="165"/>
          <ac:grpSpMkLst>
            <pc:docMk/>
            <pc:sldMk cId="2398943270" sldId="270"/>
            <ac:grpSpMk id="90" creationId="{A0EA9106-0D8D-4826-A55A-2DA0DDB15BFF}"/>
          </ac:grpSpMkLst>
        </pc:grpChg>
        <pc:grpChg chg="add mod">
          <ac:chgData name="Aditya Aditya" userId="1686f3f9-96dd-4b7f-8bea-6f890f47f911" providerId="ADAL" clId="{DBA7BE2A-4511-475B-B467-6D05EA0F89DA}" dt="2020-09-29T10:47:57.993" v="514" actId="164"/>
          <ac:grpSpMkLst>
            <pc:docMk/>
            <pc:sldMk cId="2398943270" sldId="270"/>
            <ac:grpSpMk id="94" creationId="{9CB5DA2C-6F24-4D19-9EE7-8735D66466E0}"/>
          </ac:grpSpMkLst>
        </pc:grpChg>
        <pc:picChg chg="add del">
          <ac:chgData name="Aditya Aditya" userId="1686f3f9-96dd-4b7f-8bea-6f890f47f911" providerId="ADAL" clId="{DBA7BE2A-4511-475B-B467-6D05EA0F89DA}" dt="2020-09-29T10:09:41.355" v="277" actId="478"/>
          <ac:picMkLst>
            <pc:docMk/>
            <pc:sldMk cId="2398943270" sldId="270"/>
            <ac:picMk id="3" creationId="{65240BBF-48F3-4056-94A9-3ED298F5443A}"/>
          </ac:picMkLst>
        </pc:picChg>
        <pc:picChg chg="add del">
          <ac:chgData name="Aditya Aditya" userId="1686f3f9-96dd-4b7f-8bea-6f890f47f911" providerId="ADAL" clId="{DBA7BE2A-4511-475B-B467-6D05EA0F89DA}" dt="2020-09-29T10:09:41.355" v="277" actId="478"/>
          <ac:picMkLst>
            <pc:docMk/>
            <pc:sldMk cId="2398943270" sldId="270"/>
            <ac:picMk id="4" creationId="{9C7D22E7-EA92-47B5-B4AC-53B20C8EBFC5}"/>
          </ac:picMkLst>
        </pc:picChg>
        <pc:picChg chg="add del">
          <ac:chgData name="Aditya Aditya" userId="1686f3f9-96dd-4b7f-8bea-6f890f47f911" providerId="ADAL" clId="{DBA7BE2A-4511-475B-B467-6D05EA0F89DA}" dt="2020-09-29T10:09:41.355" v="277" actId="478"/>
          <ac:picMkLst>
            <pc:docMk/>
            <pc:sldMk cId="2398943270" sldId="270"/>
            <ac:picMk id="5" creationId="{463789B9-F635-48B2-9209-FD949AA7C53C}"/>
          </ac:picMkLst>
        </pc:picChg>
        <pc:picChg chg="add del mod">
          <ac:chgData name="Aditya Aditya" userId="1686f3f9-96dd-4b7f-8bea-6f890f47f911" providerId="ADAL" clId="{DBA7BE2A-4511-475B-B467-6D05EA0F89DA}" dt="2020-09-29T10:09:40.778" v="276" actId="931"/>
          <ac:picMkLst>
            <pc:docMk/>
            <pc:sldMk cId="2398943270" sldId="270"/>
            <ac:picMk id="6" creationId="{EA1B2121-E313-43CF-A501-424008393811}"/>
          </ac:picMkLst>
        </pc:picChg>
        <pc:picChg chg="add del">
          <ac:chgData name="Aditya Aditya" userId="1686f3f9-96dd-4b7f-8bea-6f890f47f911" providerId="ADAL" clId="{DBA7BE2A-4511-475B-B467-6D05EA0F89DA}" dt="2020-09-29T10:09:41.355" v="277" actId="478"/>
          <ac:picMkLst>
            <pc:docMk/>
            <pc:sldMk cId="2398943270" sldId="270"/>
            <ac:picMk id="7" creationId="{C35C39C9-F78D-4C4F-9361-AD7F6517152E}"/>
          </ac:picMkLst>
        </pc:picChg>
        <pc:picChg chg="add del">
          <ac:chgData name="Aditya Aditya" userId="1686f3f9-96dd-4b7f-8bea-6f890f47f911" providerId="ADAL" clId="{DBA7BE2A-4511-475B-B467-6D05EA0F89DA}" dt="2020-09-29T10:09:41.355" v="277" actId="478"/>
          <ac:picMkLst>
            <pc:docMk/>
            <pc:sldMk cId="2398943270" sldId="270"/>
            <ac:picMk id="8" creationId="{BDD74725-2219-4101-8288-6F96893CA28E}"/>
          </ac:picMkLst>
        </pc:picChg>
        <pc:picChg chg="add del">
          <ac:chgData name="Aditya Aditya" userId="1686f3f9-96dd-4b7f-8bea-6f890f47f911" providerId="ADAL" clId="{DBA7BE2A-4511-475B-B467-6D05EA0F89DA}" dt="2020-09-29T10:09:41.355" v="277" actId="478"/>
          <ac:picMkLst>
            <pc:docMk/>
            <pc:sldMk cId="2398943270" sldId="270"/>
            <ac:picMk id="9" creationId="{D1C49EFA-DB54-4C9B-90A2-24CFB9FBA3CA}"/>
          </ac:picMkLst>
        </pc:picChg>
        <pc:picChg chg="add del">
          <ac:chgData name="Aditya Aditya" userId="1686f3f9-96dd-4b7f-8bea-6f890f47f911" providerId="ADAL" clId="{DBA7BE2A-4511-475B-B467-6D05EA0F89DA}" dt="2020-09-29T10:09:41.355" v="277" actId="478"/>
          <ac:picMkLst>
            <pc:docMk/>
            <pc:sldMk cId="2398943270" sldId="270"/>
            <ac:picMk id="10" creationId="{50EE5E42-016C-4D73-B9C9-F356098329AD}"/>
          </ac:picMkLst>
        </pc:picChg>
        <pc:picChg chg="add del">
          <ac:chgData name="Aditya Aditya" userId="1686f3f9-96dd-4b7f-8bea-6f890f47f911" providerId="ADAL" clId="{DBA7BE2A-4511-475B-B467-6D05EA0F89DA}" dt="2020-09-29T10:09:41.355" v="277" actId="478"/>
          <ac:picMkLst>
            <pc:docMk/>
            <pc:sldMk cId="2398943270" sldId="270"/>
            <ac:picMk id="12" creationId="{7AD32352-C45A-47AB-9C76-3E2B1A3A968C}"/>
          </ac:picMkLst>
        </pc:picChg>
        <pc:picChg chg="add del mod">
          <ac:chgData name="Aditya Aditya" userId="1686f3f9-96dd-4b7f-8bea-6f890f47f911" providerId="ADAL" clId="{DBA7BE2A-4511-475B-B467-6D05EA0F89DA}" dt="2020-09-29T10:09:38.967" v="272" actId="931"/>
          <ac:picMkLst>
            <pc:docMk/>
            <pc:sldMk cId="2398943270" sldId="270"/>
            <ac:picMk id="13" creationId="{F698E5AE-93E1-48BF-90B7-68D72696BFD3}"/>
          </ac:picMkLst>
        </pc:picChg>
        <pc:picChg chg="add del">
          <ac:chgData name="Aditya Aditya" userId="1686f3f9-96dd-4b7f-8bea-6f890f47f911" providerId="ADAL" clId="{DBA7BE2A-4511-475B-B467-6D05EA0F89DA}" dt="2020-09-29T10:09:41.355" v="277" actId="478"/>
          <ac:picMkLst>
            <pc:docMk/>
            <pc:sldMk cId="2398943270" sldId="270"/>
            <ac:picMk id="14" creationId="{CF34BC74-B46D-41D7-817E-4913AB44FE4B}"/>
          </ac:picMkLst>
        </pc:picChg>
        <pc:picChg chg="add del">
          <ac:chgData name="Aditya Aditya" userId="1686f3f9-96dd-4b7f-8bea-6f890f47f911" providerId="ADAL" clId="{DBA7BE2A-4511-475B-B467-6D05EA0F89DA}" dt="2020-09-29T10:09:41.355" v="277" actId="478"/>
          <ac:picMkLst>
            <pc:docMk/>
            <pc:sldMk cId="2398943270" sldId="270"/>
            <ac:picMk id="15" creationId="{35BC295B-F118-4B0C-AEF0-57110424FE5D}"/>
          </ac:picMkLst>
        </pc:picChg>
        <pc:picChg chg="add del mod">
          <ac:chgData name="Aditya Aditya" userId="1686f3f9-96dd-4b7f-8bea-6f890f47f911" providerId="ADAL" clId="{DBA7BE2A-4511-475B-B467-6D05EA0F89DA}" dt="2020-09-29T10:16:03.375" v="376" actId="1076"/>
          <ac:picMkLst>
            <pc:docMk/>
            <pc:sldMk cId="2398943270" sldId="270"/>
            <ac:picMk id="16" creationId="{9AA1CCA9-EA27-437B-905A-5497E33D935C}"/>
          </ac:picMkLst>
        </pc:picChg>
        <pc:picChg chg="add del">
          <ac:chgData name="Aditya Aditya" userId="1686f3f9-96dd-4b7f-8bea-6f890f47f911" providerId="ADAL" clId="{DBA7BE2A-4511-475B-B467-6D05EA0F89DA}" dt="2020-09-29T10:09:41.355" v="277" actId="478"/>
          <ac:picMkLst>
            <pc:docMk/>
            <pc:sldMk cId="2398943270" sldId="270"/>
            <ac:picMk id="17" creationId="{B6114A3F-CC7E-4755-91B1-A42F3C5EB001}"/>
          </ac:picMkLst>
        </pc:picChg>
        <pc:picChg chg="add del">
          <ac:chgData name="Aditya Aditya" userId="1686f3f9-96dd-4b7f-8bea-6f890f47f911" providerId="ADAL" clId="{DBA7BE2A-4511-475B-B467-6D05EA0F89DA}" dt="2020-09-29T10:09:41.355" v="277" actId="478"/>
          <ac:picMkLst>
            <pc:docMk/>
            <pc:sldMk cId="2398943270" sldId="270"/>
            <ac:picMk id="18" creationId="{13BE1C72-58E2-4C2A-9EE3-6ABBCED45731}"/>
          </ac:picMkLst>
        </pc:picChg>
        <pc:picChg chg="add del">
          <ac:chgData name="Aditya Aditya" userId="1686f3f9-96dd-4b7f-8bea-6f890f47f911" providerId="ADAL" clId="{DBA7BE2A-4511-475B-B467-6D05EA0F89DA}" dt="2020-09-29T10:09:41.355" v="277" actId="478"/>
          <ac:picMkLst>
            <pc:docMk/>
            <pc:sldMk cId="2398943270" sldId="270"/>
            <ac:picMk id="20" creationId="{F2CCE12D-3804-4D98-AA49-4F031E9125EF}"/>
          </ac:picMkLst>
        </pc:picChg>
        <pc:picChg chg="add del mod">
          <ac:chgData name="Aditya Aditya" userId="1686f3f9-96dd-4b7f-8bea-6f890f47f911" providerId="ADAL" clId="{DBA7BE2A-4511-475B-B467-6D05EA0F89DA}" dt="2020-09-29T15:40:06.121" v="685" actId="478"/>
          <ac:picMkLst>
            <pc:docMk/>
            <pc:sldMk cId="2398943270" sldId="270"/>
            <ac:picMk id="23" creationId="{CFD13FF3-2DDE-4712-AA85-F51C2E36A2C9}"/>
          </ac:picMkLst>
        </pc:picChg>
        <pc:picChg chg="add mod">
          <ac:chgData name="Aditya Aditya" userId="1686f3f9-96dd-4b7f-8bea-6f890f47f911" providerId="ADAL" clId="{DBA7BE2A-4511-475B-B467-6D05EA0F89DA}" dt="2020-09-29T15:40:09.672" v="687" actId="1076"/>
          <ac:picMkLst>
            <pc:docMk/>
            <pc:sldMk cId="2398943270" sldId="270"/>
            <ac:picMk id="24" creationId="{5BDCD406-596E-47C2-B146-EAE1455AE876}"/>
          </ac:picMkLst>
        </pc:picChg>
        <pc:picChg chg="add del mod">
          <ac:chgData name="Aditya Aditya" userId="1686f3f9-96dd-4b7f-8bea-6f890f47f911" providerId="ADAL" clId="{DBA7BE2A-4511-475B-B467-6D05EA0F89DA}" dt="2020-09-29T10:09:37.127" v="267" actId="931"/>
          <ac:picMkLst>
            <pc:docMk/>
            <pc:sldMk cId="2398943270" sldId="270"/>
            <ac:picMk id="27" creationId="{999B6069-7C85-45DF-A273-D7950BF77EEB}"/>
          </ac:picMkLst>
        </pc:picChg>
        <pc:picChg chg="add del mod topLvl modCrop">
          <ac:chgData name="Aditya Aditya" userId="1686f3f9-96dd-4b7f-8bea-6f890f47f911" providerId="ADAL" clId="{DBA7BE2A-4511-475B-B467-6D05EA0F89DA}" dt="2020-09-29T10:49:18.518" v="519" actId="478"/>
          <ac:picMkLst>
            <pc:docMk/>
            <pc:sldMk cId="2398943270" sldId="270"/>
            <ac:picMk id="37" creationId="{8333947F-7FB3-456F-A969-22F2ACD42545}"/>
          </ac:picMkLst>
        </pc:picChg>
        <pc:picChg chg="del">
          <ac:chgData name="Aditya Aditya" userId="1686f3f9-96dd-4b7f-8bea-6f890f47f911" providerId="ADAL" clId="{DBA7BE2A-4511-475B-B467-6D05EA0F89DA}" dt="2020-09-29T15:35:33.282" v="664" actId="478"/>
          <ac:picMkLst>
            <pc:docMk/>
            <pc:sldMk cId="2398943270" sldId="270"/>
            <ac:picMk id="38" creationId="{B4ECAE42-FA14-4335-8878-6BFCBBBB0B4C}"/>
          </ac:picMkLst>
        </pc:picChg>
        <pc:picChg chg="add del mod">
          <ac:chgData name="Aditya Aditya" userId="1686f3f9-96dd-4b7f-8bea-6f890f47f911" providerId="ADAL" clId="{DBA7BE2A-4511-475B-B467-6D05EA0F89DA}" dt="2020-09-29T10:09:37.127" v="267" actId="931"/>
          <ac:picMkLst>
            <pc:docMk/>
            <pc:sldMk cId="2398943270" sldId="270"/>
            <ac:picMk id="39" creationId="{268208AC-E7B3-4BBB-8801-45CCBABF1EAF}"/>
          </ac:picMkLst>
        </pc:picChg>
        <pc:picChg chg="add del mod">
          <ac:chgData name="Aditya Aditya" userId="1686f3f9-96dd-4b7f-8bea-6f890f47f911" providerId="ADAL" clId="{DBA7BE2A-4511-475B-B467-6D05EA0F89DA}" dt="2020-09-29T10:15:23.718" v="366" actId="478"/>
          <ac:picMkLst>
            <pc:docMk/>
            <pc:sldMk cId="2398943270" sldId="270"/>
            <ac:picMk id="42" creationId="{00E7D303-2681-4195-AA6E-721578E450D4}"/>
          </ac:picMkLst>
        </pc:picChg>
        <pc:picChg chg="add del ord">
          <ac:chgData name="Aditya Aditya" userId="1686f3f9-96dd-4b7f-8bea-6f890f47f911" providerId="ADAL" clId="{DBA7BE2A-4511-475B-B467-6D05EA0F89DA}" dt="2020-09-30T11:22:51.335" v="2051"/>
          <ac:picMkLst>
            <pc:docMk/>
            <pc:sldMk cId="2398943270" sldId="270"/>
            <ac:picMk id="43" creationId="{B35E532E-455E-4B9C-83B7-C4FC3EDC38A1}"/>
          </ac:picMkLst>
        </pc:picChg>
        <pc:picChg chg="add">
          <ac:chgData name="Aditya Aditya" userId="1686f3f9-96dd-4b7f-8bea-6f890f47f911" providerId="ADAL" clId="{DBA7BE2A-4511-475B-B467-6D05EA0F89DA}" dt="2020-09-29T14:11:31.744" v="630"/>
          <ac:picMkLst>
            <pc:docMk/>
            <pc:sldMk cId="2398943270" sldId="270"/>
            <ac:picMk id="97" creationId="{A1BDD17D-F7D1-4961-BFB0-46AA1ADA3C10}"/>
          </ac:picMkLst>
        </pc:picChg>
        <pc:cxnChg chg="mod">
          <ac:chgData name="Aditya Aditya" userId="1686f3f9-96dd-4b7f-8bea-6f890f47f911" providerId="ADAL" clId="{DBA7BE2A-4511-475B-B467-6D05EA0F89DA}" dt="2020-09-29T15:40:06.121" v="685" actId="478"/>
          <ac:cxnSpMkLst>
            <pc:docMk/>
            <pc:sldMk cId="2398943270" sldId="270"/>
            <ac:cxnSpMk id="11" creationId="{31045E35-920E-4582-AB35-F5E6EF3A1F75}"/>
          </ac:cxnSpMkLst>
        </pc:cxnChg>
        <pc:cxnChg chg="add del mod">
          <ac:chgData name="Aditya Aditya" userId="1686f3f9-96dd-4b7f-8bea-6f890f47f911" providerId="ADAL" clId="{DBA7BE2A-4511-475B-B467-6D05EA0F89DA}" dt="2020-09-29T10:26:52.054" v="433" actId="478"/>
          <ac:cxnSpMkLst>
            <pc:docMk/>
            <pc:sldMk cId="2398943270" sldId="270"/>
            <ac:cxnSpMk id="45" creationId="{E4CD3826-D379-41BC-8244-B4C7FA26FE25}"/>
          </ac:cxnSpMkLst>
        </pc:cxnChg>
        <pc:cxnChg chg="mod">
          <ac:chgData name="Aditya Aditya" userId="1686f3f9-96dd-4b7f-8bea-6f890f47f911" providerId="ADAL" clId="{DBA7BE2A-4511-475B-B467-6D05EA0F89DA}" dt="2020-09-29T15:40:06.121" v="685" actId="478"/>
          <ac:cxnSpMkLst>
            <pc:docMk/>
            <pc:sldMk cId="2398943270" sldId="270"/>
            <ac:cxnSpMk id="49" creationId="{B1E563BF-FD97-44E0-91AF-1FEDB65EE9E3}"/>
          </ac:cxnSpMkLst>
        </pc:cxnChg>
        <pc:cxnChg chg="add del mod">
          <ac:chgData name="Aditya Aditya" userId="1686f3f9-96dd-4b7f-8bea-6f890f47f911" providerId="ADAL" clId="{DBA7BE2A-4511-475B-B467-6D05EA0F89DA}" dt="2020-09-29T10:19:58.381" v="400" actId="478"/>
          <ac:cxnSpMkLst>
            <pc:docMk/>
            <pc:sldMk cId="2398943270" sldId="270"/>
            <ac:cxnSpMk id="51" creationId="{610E2864-444B-496E-A997-DA605DF7E749}"/>
          </ac:cxnSpMkLst>
        </pc:cxnChg>
        <pc:cxnChg chg="mod">
          <ac:chgData name="Aditya Aditya" userId="1686f3f9-96dd-4b7f-8bea-6f890f47f911" providerId="ADAL" clId="{DBA7BE2A-4511-475B-B467-6D05EA0F89DA}" dt="2020-09-29T15:40:06.121" v="685" actId="478"/>
          <ac:cxnSpMkLst>
            <pc:docMk/>
            <pc:sldMk cId="2398943270" sldId="270"/>
            <ac:cxnSpMk id="66" creationId="{0EA88F2F-EA62-4CFA-B7D4-F59356F9C551}"/>
          </ac:cxnSpMkLst>
        </pc:cxnChg>
        <pc:cxnChg chg="mod">
          <ac:chgData name="Aditya Aditya" userId="1686f3f9-96dd-4b7f-8bea-6f890f47f911" providerId="ADAL" clId="{DBA7BE2A-4511-475B-B467-6D05EA0F89DA}" dt="2020-09-29T15:40:06.121" v="685" actId="478"/>
          <ac:cxnSpMkLst>
            <pc:docMk/>
            <pc:sldMk cId="2398943270" sldId="270"/>
            <ac:cxnSpMk id="76" creationId="{3EAC57C2-62D7-4964-A9BB-7560362DB5DB}"/>
          </ac:cxnSpMkLst>
        </pc:cxnChg>
        <pc:cxnChg chg="add mod">
          <ac:chgData name="Aditya Aditya" userId="1686f3f9-96dd-4b7f-8bea-6f890f47f911" providerId="ADAL" clId="{DBA7BE2A-4511-475B-B467-6D05EA0F89DA}" dt="2020-09-29T10:30:18.251" v="438" actId="164"/>
          <ac:cxnSpMkLst>
            <pc:docMk/>
            <pc:sldMk cId="2398943270" sldId="270"/>
            <ac:cxnSpMk id="78" creationId="{661A7F4A-A5F2-4A54-AA42-0903FC7C1078}"/>
          </ac:cxnSpMkLst>
        </pc:cxnChg>
        <pc:cxnChg chg="add del mod topLvl">
          <ac:chgData name="Aditya Aditya" userId="1686f3f9-96dd-4b7f-8bea-6f890f47f911" providerId="ADAL" clId="{DBA7BE2A-4511-475B-B467-6D05EA0F89DA}" dt="2020-09-29T10:38:48.944" v="454" actId="478"/>
          <ac:cxnSpMkLst>
            <pc:docMk/>
            <pc:sldMk cId="2398943270" sldId="270"/>
            <ac:cxnSpMk id="82" creationId="{497A4E62-2C60-4B30-B204-D5A250D6E892}"/>
          </ac:cxnSpMkLst>
        </pc:cxnChg>
      </pc:sldChg>
      <pc:sldChg chg="add del">
        <pc:chgData name="Aditya Aditya" userId="1686f3f9-96dd-4b7f-8bea-6f890f47f911" providerId="ADAL" clId="{DBA7BE2A-4511-475B-B467-6D05EA0F89DA}" dt="2020-09-29T10:53:13.047" v="533" actId="2696"/>
        <pc:sldMkLst>
          <pc:docMk/>
          <pc:sldMk cId="1693157159" sldId="271"/>
        </pc:sldMkLst>
      </pc:sldChg>
      <pc:sldChg chg="addSp delSp modSp add delAnim modAnim">
        <pc:chgData name="Aditya Aditya" userId="1686f3f9-96dd-4b7f-8bea-6f890f47f911" providerId="ADAL" clId="{DBA7BE2A-4511-475B-B467-6D05EA0F89DA}" dt="2020-09-29T11:00:59.482" v="581"/>
        <pc:sldMkLst>
          <pc:docMk/>
          <pc:sldMk cId="2883572698" sldId="271"/>
        </pc:sldMkLst>
        <pc:spChg chg="add del mod">
          <ac:chgData name="Aditya Aditya" userId="1686f3f9-96dd-4b7f-8bea-6f890f47f911" providerId="ADAL" clId="{DBA7BE2A-4511-475B-B467-6D05EA0F89DA}" dt="2020-09-29T10:53:43.869" v="538" actId="478"/>
          <ac:spMkLst>
            <pc:docMk/>
            <pc:sldMk cId="2883572698" sldId="271"/>
            <ac:spMk id="2" creationId="{78F706FA-80EC-425F-BA97-948B6C7916FF}"/>
          </ac:spMkLst>
        </pc:spChg>
        <pc:spChg chg="add del mod ord">
          <ac:chgData name="Aditya Aditya" userId="1686f3f9-96dd-4b7f-8bea-6f890f47f911" providerId="ADAL" clId="{DBA7BE2A-4511-475B-B467-6D05EA0F89DA}" dt="2020-09-29T10:55:08.757" v="554" actId="478"/>
          <ac:spMkLst>
            <pc:docMk/>
            <pc:sldMk cId="2883572698" sldId="271"/>
            <ac:spMk id="6" creationId="{751AF011-387D-4A72-BCD6-A6D2669FBDC6}"/>
          </ac:spMkLst>
        </pc:spChg>
        <pc:spChg chg="add del mod ord">
          <ac:chgData name="Aditya Aditya" userId="1686f3f9-96dd-4b7f-8bea-6f890f47f911" providerId="ADAL" clId="{DBA7BE2A-4511-475B-B467-6D05EA0F89DA}" dt="2020-09-29T10:57:56.946" v="563" actId="478"/>
          <ac:spMkLst>
            <pc:docMk/>
            <pc:sldMk cId="2883572698" sldId="271"/>
            <ac:spMk id="11" creationId="{F8F37781-C931-4AC2-8266-5A2F2999CCE5}"/>
          </ac:spMkLst>
        </pc:spChg>
        <pc:spChg chg="add del mod ord">
          <ac:chgData name="Aditya Aditya" userId="1686f3f9-96dd-4b7f-8bea-6f890f47f911" providerId="ADAL" clId="{DBA7BE2A-4511-475B-B467-6D05EA0F89DA}" dt="2020-09-29T10:59:34.363" v="574" actId="478"/>
          <ac:spMkLst>
            <pc:docMk/>
            <pc:sldMk cId="2883572698" sldId="271"/>
            <ac:spMk id="13" creationId="{9F12DA75-F540-4DEF-A7FE-920DA4E9E56A}"/>
          </ac:spMkLst>
        </pc:spChg>
        <pc:spChg chg="add mod">
          <ac:chgData name="Aditya Aditya" userId="1686f3f9-96dd-4b7f-8bea-6f890f47f911" providerId="ADAL" clId="{DBA7BE2A-4511-475B-B467-6D05EA0F89DA}" dt="2020-09-29T11:00:09.837" v="578" actId="208"/>
          <ac:spMkLst>
            <pc:docMk/>
            <pc:sldMk cId="2883572698" sldId="271"/>
            <ac:spMk id="19" creationId="{BB69666A-66A5-418A-AEA3-2AAEA2638EE2}"/>
          </ac:spMkLst>
        </pc:spChg>
        <pc:spChg chg="del topLvl">
          <ac:chgData name="Aditya Aditya" userId="1686f3f9-96dd-4b7f-8bea-6f890f47f911" providerId="ADAL" clId="{DBA7BE2A-4511-475B-B467-6D05EA0F89DA}" dt="2020-09-29T10:53:19.747" v="535" actId="478"/>
          <ac:spMkLst>
            <pc:docMk/>
            <pc:sldMk cId="2883572698" sldId="271"/>
            <ac:spMk id="87" creationId="{122DF957-BE89-46D3-BCA9-18ECBD32DD64}"/>
          </ac:spMkLst>
        </pc:spChg>
        <pc:spChg chg="topLvl">
          <ac:chgData name="Aditya Aditya" userId="1686f3f9-96dd-4b7f-8bea-6f890f47f911" providerId="ADAL" clId="{DBA7BE2A-4511-475B-B467-6D05EA0F89DA}" dt="2020-09-29T10:53:19.747" v="535" actId="478"/>
          <ac:spMkLst>
            <pc:docMk/>
            <pc:sldMk cId="2883572698" sldId="271"/>
            <ac:spMk id="93" creationId="{9E6A6D2C-E448-476B-BD51-242C673AB136}"/>
          </ac:spMkLst>
        </pc:spChg>
        <pc:grpChg chg="del">
          <ac:chgData name="Aditya Aditya" userId="1686f3f9-96dd-4b7f-8bea-6f890f47f911" providerId="ADAL" clId="{DBA7BE2A-4511-475B-B467-6D05EA0F89DA}" dt="2020-09-29T10:53:19.747" v="535" actId="478"/>
          <ac:grpSpMkLst>
            <pc:docMk/>
            <pc:sldMk cId="2883572698" sldId="271"/>
            <ac:grpSpMk id="94" creationId="{9CB5DA2C-6F24-4D19-9EE7-8735D66466E0}"/>
          </ac:grpSpMkLst>
        </pc:grpChg>
      </pc:sldChg>
      <pc:sldChg chg="addSp delSp modSp add ord">
        <pc:chgData name="Aditya Aditya" userId="1686f3f9-96dd-4b7f-8bea-6f890f47f911" providerId="ADAL" clId="{DBA7BE2A-4511-475B-B467-6D05EA0F89DA}" dt="2020-10-05T16:56:52.101" v="6250" actId="207"/>
        <pc:sldMkLst>
          <pc:docMk/>
          <pc:sldMk cId="2817814646" sldId="272"/>
        </pc:sldMkLst>
        <pc:spChg chg="mod">
          <ac:chgData name="Aditya Aditya" userId="1686f3f9-96dd-4b7f-8bea-6f890f47f911" providerId="ADAL" clId="{DBA7BE2A-4511-475B-B467-6D05EA0F89DA}" dt="2020-10-05T16:56:52.101" v="6250" actId="207"/>
          <ac:spMkLst>
            <pc:docMk/>
            <pc:sldMk cId="2817814646" sldId="272"/>
            <ac:spMk id="41" creationId="{4B650395-CD18-4FF6-8E2D-AE5A149516FF}"/>
          </ac:spMkLst>
        </pc:spChg>
        <pc:picChg chg="add">
          <ac:chgData name="Aditya Aditya" userId="1686f3f9-96dd-4b7f-8bea-6f890f47f911" providerId="ADAL" clId="{DBA7BE2A-4511-475B-B467-6D05EA0F89DA}" dt="2020-09-29T14:11:33.394" v="631"/>
          <ac:picMkLst>
            <pc:docMk/>
            <pc:sldMk cId="2817814646" sldId="272"/>
            <ac:picMk id="10" creationId="{5569C750-030B-4049-96FF-A409A357E6B0}"/>
          </ac:picMkLst>
        </pc:picChg>
        <pc:picChg chg="del">
          <ac:chgData name="Aditya Aditya" userId="1686f3f9-96dd-4b7f-8bea-6f890f47f911" providerId="ADAL" clId="{DBA7BE2A-4511-475B-B467-6D05EA0F89DA}" dt="2020-09-29T14:09:51.562" v="613" actId="478"/>
          <ac:picMkLst>
            <pc:docMk/>
            <pc:sldMk cId="2817814646" sldId="272"/>
            <ac:picMk id="44" creationId="{37096B8E-1468-4BD7-A784-A871B65BA2FE}"/>
          </ac:picMkLst>
        </pc:picChg>
        <pc:cxnChg chg="mod">
          <ac:chgData name="Aditya Aditya" userId="1686f3f9-96dd-4b7f-8bea-6f890f47f911" providerId="ADAL" clId="{DBA7BE2A-4511-475B-B467-6D05EA0F89DA}" dt="2020-09-29T14:07:51.016" v="595" actId="14100"/>
          <ac:cxnSpMkLst>
            <pc:docMk/>
            <pc:sldMk cId="2817814646" sldId="272"/>
            <ac:cxnSpMk id="3" creationId="{8A6D6BC0-E38F-4A25-83F9-B423225DB7A9}"/>
          </ac:cxnSpMkLst>
        </pc:cxnChg>
      </pc:sldChg>
      <pc:sldChg chg="addSp delSp modSp add">
        <pc:chgData name="Aditya Aditya" userId="1686f3f9-96dd-4b7f-8bea-6f890f47f911" providerId="ADAL" clId="{DBA7BE2A-4511-475B-B467-6D05EA0F89DA}" dt="2020-10-05T16:57:01.094" v="6251" actId="207"/>
        <pc:sldMkLst>
          <pc:docMk/>
          <pc:sldMk cId="2295725514" sldId="273"/>
        </pc:sldMkLst>
        <pc:spChg chg="mod">
          <ac:chgData name="Aditya Aditya" userId="1686f3f9-96dd-4b7f-8bea-6f890f47f911" providerId="ADAL" clId="{DBA7BE2A-4511-475B-B467-6D05EA0F89DA}" dt="2020-10-05T16:57:01.094" v="6251" actId="207"/>
          <ac:spMkLst>
            <pc:docMk/>
            <pc:sldMk cId="2295725514" sldId="273"/>
            <ac:spMk id="41" creationId="{4B650395-CD18-4FF6-8E2D-AE5A149516FF}"/>
          </ac:spMkLst>
        </pc:spChg>
        <pc:picChg chg="add">
          <ac:chgData name="Aditya Aditya" userId="1686f3f9-96dd-4b7f-8bea-6f890f47f911" providerId="ADAL" clId="{DBA7BE2A-4511-475B-B467-6D05EA0F89DA}" dt="2020-09-29T14:11:35.209" v="632"/>
          <ac:picMkLst>
            <pc:docMk/>
            <pc:sldMk cId="2295725514" sldId="273"/>
            <ac:picMk id="10" creationId="{725A32C8-7C3D-494E-BE42-B97D099985ED}"/>
          </ac:picMkLst>
        </pc:picChg>
        <pc:picChg chg="del">
          <ac:chgData name="Aditya Aditya" userId="1686f3f9-96dd-4b7f-8bea-6f890f47f911" providerId="ADAL" clId="{DBA7BE2A-4511-475B-B467-6D05EA0F89DA}" dt="2020-09-29T14:09:49.569" v="612" actId="478"/>
          <ac:picMkLst>
            <pc:docMk/>
            <pc:sldMk cId="2295725514" sldId="273"/>
            <ac:picMk id="44" creationId="{37096B8E-1468-4BD7-A784-A871B65BA2FE}"/>
          </ac:picMkLst>
        </pc:picChg>
        <pc:cxnChg chg="mod">
          <ac:chgData name="Aditya Aditya" userId="1686f3f9-96dd-4b7f-8bea-6f890f47f911" providerId="ADAL" clId="{DBA7BE2A-4511-475B-B467-6D05EA0F89DA}" dt="2020-09-29T14:08:41.544" v="601" actId="14100"/>
          <ac:cxnSpMkLst>
            <pc:docMk/>
            <pc:sldMk cId="2295725514" sldId="273"/>
            <ac:cxnSpMk id="3" creationId="{8A6D6BC0-E38F-4A25-83F9-B423225DB7A9}"/>
          </ac:cxnSpMkLst>
        </pc:cxnChg>
      </pc:sldChg>
      <pc:sldChg chg="addSp delSp modSp add">
        <pc:chgData name="Aditya Aditya" userId="1686f3f9-96dd-4b7f-8bea-6f890f47f911" providerId="ADAL" clId="{DBA7BE2A-4511-475B-B467-6D05EA0F89DA}" dt="2020-10-05T16:57:17.732" v="6257" actId="207"/>
        <pc:sldMkLst>
          <pc:docMk/>
          <pc:sldMk cId="238098106" sldId="274"/>
        </pc:sldMkLst>
        <pc:spChg chg="mod">
          <ac:chgData name="Aditya Aditya" userId="1686f3f9-96dd-4b7f-8bea-6f890f47f911" providerId="ADAL" clId="{DBA7BE2A-4511-475B-B467-6D05EA0F89DA}" dt="2020-10-05T16:57:17.732" v="6257" actId="207"/>
          <ac:spMkLst>
            <pc:docMk/>
            <pc:sldMk cId="238098106" sldId="274"/>
            <ac:spMk id="41" creationId="{4B650395-CD18-4FF6-8E2D-AE5A149516FF}"/>
          </ac:spMkLst>
        </pc:spChg>
        <pc:picChg chg="add">
          <ac:chgData name="Aditya Aditya" userId="1686f3f9-96dd-4b7f-8bea-6f890f47f911" providerId="ADAL" clId="{DBA7BE2A-4511-475B-B467-6D05EA0F89DA}" dt="2020-09-29T14:11:37.226" v="633"/>
          <ac:picMkLst>
            <pc:docMk/>
            <pc:sldMk cId="238098106" sldId="274"/>
            <ac:picMk id="10" creationId="{5B28FADE-B85C-4616-8394-AAA1185E6E28}"/>
          </ac:picMkLst>
        </pc:picChg>
        <pc:picChg chg="del">
          <ac:chgData name="Aditya Aditya" userId="1686f3f9-96dd-4b7f-8bea-6f890f47f911" providerId="ADAL" clId="{DBA7BE2A-4511-475B-B467-6D05EA0F89DA}" dt="2020-09-29T14:09:47.120" v="611" actId="478"/>
          <ac:picMkLst>
            <pc:docMk/>
            <pc:sldMk cId="238098106" sldId="274"/>
            <ac:picMk id="44" creationId="{37096B8E-1468-4BD7-A784-A871B65BA2FE}"/>
          </ac:picMkLst>
        </pc:picChg>
        <pc:cxnChg chg="mod">
          <ac:chgData name="Aditya Aditya" userId="1686f3f9-96dd-4b7f-8bea-6f890f47f911" providerId="ADAL" clId="{DBA7BE2A-4511-475B-B467-6D05EA0F89DA}" dt="2020-09-29T14:09:30.890" v="610" actId="14100"/>
          <ac:cxnSpMkLst>
            <pc:docMk/>
            <pc:sldMk cId="238098106" sldId="274"/>
            <ac:cxnSpMk id="3" creationId="{8A6D6BC0-E38F-4A25-83F9-B423225DB7A9}"/>
          </ac:cxnSpMkLst>
        </pc:cxnChg>
      </pc:sldChg>
      <pc:sldChg chg="addSp delSp modSp ord">
        <pc:chgData name="Aditya Aditya" userId="1686f3f9-96dd-4b7f-8bea-6f890f47f911" providerId="ADAL" clId="{DBA7BE2A-4511-475B-B467-6D05EA0F89DA}" dt="2020-10-05T16:57:13.002" v="6256" actId="207"/>
        <pc:sldMkLst>
          <pc:docMk/>
          <pc:sldMk cId="432093583" sldId="275"/>
        </pc:sldMkLst>
        <pc:spChg chg="add del mod">
          <ac:chgData name="Aditya Aditya" userId="1686f3f9-96dd-4b7f-8bea-6f890f47f911" providerId="ADAL" clId="{DBA7BE2A-4511-475B-B467-6D05EA0F89DA}" dt="2020-09-30T10:25:44.489" v="1389" actId="478"/>
          <ac:spMkLst>
            <pc:docMk/>
            <pc:sldMk cId="432093583" sldId="275"/>
            <ac:spMk id="2" creationId="{9110975D-F9AD-40B5-BDC4-FDA63541B88B}"/>
          </ac:spMkLst>
        </pc:spChg>
        <pc:spChg chg="del mod">
          <ac:chgData name="Aditya Aditya" userId="1686f3f9-96dd-4b7f-8bea-6f890f47f911" providerId="ADAL" clId="{DBA7BE2A-4511-475B-B467-6D05EA0F89DA}" dt="2020-09-30T10:09:29.895" v="1289" actId="478"/>
          <ac:spMkLst>
            <pc:docMk/>
            <pc:sldMk cId="432093583" sldId="275"/>
            <ac:spMk id="14" creationId="{00EFF518-8E14-4CD4-8BE1-916D93BDC6BD}"/>
          </ac:spMkLst>
        </pc:spChg>
        <pc:spChg chg="add mod">
          <ac:chgData name="Aditya Aditya" userId="1686f3f9-96dd-4b7f-8bea-6f890f47f911" providerId="ADAL" clId="{DBA7BE2A-4511-475B-B467-6D05EA0F89DA}" dt="2020-09-30T10:38:05.396" v="1482" actId="404"/>
          <ac:spMkLst>
            <pc:docMk/>
            <pc:sldMk cId="432093583" sldId="275"/>
            <ac:spMk id="25" creationId="{F85704AB-E189-462C-8FA6-9E2AB7CD570A}"/>
          </ac:spMkLst>
        </pc:spChg>
        <pc:spChg chg="add mod">
          <ac:chgData name="Aditya Aditya" userId="1686f3f9-96dd-4b7f-8bea-6f890f47f911" providerId="ADAL" clId="{DBA7BE2A-4511-475B-B467-6D05EA0F89DA}" dt="2020-10-05T16:57:06.426" v="6253" actId="207"/>
          <ac:spMkLst>
            <pc:docMk/>
            <pc:sldMk cId="432093583" sldId="275"/>
            <ac:spMk id="27" creationId="{F4247219-C1B2-4F81-8A1A-DC78C96D5AD2}"/>
          </ac:spMkLst>
        </pc:spChg>
        <pc:spChg chg="del mod">
          <ac:chgData name="Aditya Aditya" userId="1686f3f9-96dd-4b7f-8bea-6f890f47f911" providerId="ADAL" clId="{DBA7BE2A-4511-475B-B467-6D05EA0F89DA}" dt="2020-09-30T10:13:48.312" v="1325" actId="478"/>
          <ac:spMkLst>
            <pc:docMk/>
            <pc:sldMk cId="432093583" sldId="275"/>
            <ac:spMk id="41" creationId="{40832815-B4ED-4842-A218-95DD26EB4EA5}"/>
          </ac:spMkLst>
        </pc:spChg>
        <pc:spChg chg="del">
          <ac:chgData name="Aditya Aditya" userId="1686f3f9-96dd-4b7f-8bea-6f890f47f911" providerId="ADAL" clId="{DBA7BE2A-4511-475B-B467-6D05EA0F89DA}" dt="2020-09-30T10:13:57.976" v="1330" actId="478"/>
          <ac:spMkLst>
            <pc:docMk/>
            <pc:sldMk cId="432093583" sldId="275"/>
            <ac:spMk id="42" creationId="{EB39B676-883B-482E-9E59-D588BCC74212}"/>
          </ac:spMkLst>
        </pc:spChg>
        <pc:spChg chg="del mod">
          <ac:chgData name="Aditya Aditya" userId="1686f3f9-96dd-4b7f-8bea-6f890f47f911" providerId="ADAL" clId="{DBA7BE2A-4511-475B-B467-6D05EA0F89DA}" dt="2020-09-30T10:14:01.095" v="1332" actId="478"/>
          <ac:spMkLst>
            <pc:docMk/>
            <pc:sldMk cId="432093583" sldId="275"/>
            <ac:spMk id="43" creationId="{540E2888-59F8-495E-9822-C38D52DC168F}"/>
          </ac:spMkLst>
        </pc:spChg>
        <pc:spChg chg="add mod ord">
          <ac:chgData name="Aditya Aditya" userId="1686f3f9-96dd-4b7f-8bea-6f890f47f911" providerId="ADAL" clId="{DBA7BE2A-4511-475B-B467-6D05EA0F89DA}" dt="2020-09-30T10:29:58.857" v="1436" actId="164"/>
          <ac:spMkLst>
            <pc:docMk/>
            <pc:sldMk cId="432093583" sldId="275"/>
            <ac:spMk id="49" creationId="{C2B3D84B-B7D2-49EB-8C37-E3EA2CB5D4E6}"/>
          </ac:spMkLst>
        </pc:spChg>
        <pc:spChg chg="add del mod ord topLvl">
          <ac:chgData name="Aditya Aditya" userId="1686f3f9-96dd-4b7f-8bea-6f890f47f911" providerId="ADAL" clId="{DBA7BE2A-4511-475B-B467-6D05EA0F89DA}" dt="2020-09-30T10:47:08.577" v="1597" actId="164"/>
          <ac:spMkLst>
            <pc:docMk/>
            <pc:sldMk cId="432093583" sldId="275"/>
            <ac:spMk id="50" creationId="{A721DAEF-BE48-4AE7-BD10-471DF0BE5985}"/>
          </ac:spMkLst>
        </pc:spChg>
        <pc:spChg chg="add del mod ord">
          <ac:chgData name="Aditya Aditya" userId="1686f3f9-96dd-4b7f-8bea-6f890f47f911" providerId="ADAL" clId="{DBA7BE2A-4511-475B-B467-6D05EA0F89DA}" dt="2020-09-30T11:18:10.502" v="2000" actId="207"/>
          <ac:spMkLst>
            <pc:docMk/>
            <pc:sldMk cId="432093583" sldId="275"/>
            <ac:spMk id="51" creationId="{2B15868E-4EC3-46F0-8FDD-34EEC91B93BE}"/>
          </ac:spMkLst>
        </pc:spChg>
        <pc:spChg chg="add mod ord">
          <ac:chgData name="Aditya Aditya" userId="1686f3f9-96dd-4b7f-8bea-6f890f47f911" providerId="ADAL" clId="{DBA7BE2A-4511-475B-B467-6D05EA0F89DA}" dt="2020-09-30T10:29:47.232" v="1433" actId="164"/>
          <ac:spMkLst>
            <pc:docMk/>
            <pc:sldMk cId="432093583" sldId="275"/>
            <ac:spMk id="52" creationId="{F5424EE5-540C-4546-96E1-EAB70B42C7CA}"/>
          </ac:spMkLst>
        </pc:spChg>
        <pc:spChg chg="add mod ord">
          <ac:chgData name="Aditya Aditya" userId="1686f3f9-96dd-4b7f-8bea-6f890f47f911" providerId="ADAL" clId="{DBA7BE2A-4511-475B-B467-6D05EA0F89DA}" dt="2020-09-30T10:29:50.888" v="1434" actId="164"/>
          <ac:spMkLst>
            <pc:docMk/>
            <pc:sldMk cId="432093583" sldId="275"/>
            <ac:spMk id="53" creationId="{A80103FC-E9E4-44BB-B62F-168C5D8BC783}"/>
          </ac:spMkLst>
        </pc:spChg>
        <pc:spChg chg="add mod">
          <ac:chgData name="Aditya Aditya" userId="1686f3f9-96dd-4b7f-8bea-6f890f47f911" providerId="ADAL" clId="{DBA7BE2A-4511-475B-B467-6D05EA0F89DA}" dt="2020-09-30T10:53:33.133" v="1714" actId="1076"/>
          <ac:spMkLst>
            <pc:docMk/>
            <pc:sldMk cId="432093583" sldId="275"/>
            <ac:spMk id="59" creationId="{ED5D788B-3119-4286-A725-99A68FEAE8CF}"/>
          </ac:spMkLst>
        </pc:spChg>
        <pc:spChg chg="add mod">
          <ac:chgData name="Aditya Aditya" userId="1686f3f9-96dd-4b7f-8bea-6f890f47f911" providerId="ADAL" clId="{DBA7BE2A-4511-475B-B467-6D05EA0F89DA}" dt="2020-09-30T10:39:57.129" v="1509" actId="1076"/>
          <ac:spMkLst>
            <pc:docMk/>
            <pc:sldMk cId="432093583" sldId="275"/>
            <ac:spMk id="62" creationId="{0EC3FD3F-6A36-4E1D-B9AD-AE27B0025B82}"/>
          </ac:spMkLst>
        </pc:spChg>
        <pc:spChg chg="del mod">
          <ac:chgData name="Aditya Aditya" userId="1686f3f9-96dd-4b7f-8bea-6f890f47f911" providerId="ADAL" clId="{DBA7BE2A-4511-475B-B467-6D05EA0F89DA}" dt="2020-09-30T10:13:54.383" v="1328" actId="478"/>
          <ac:spMkLst>
            <pc:docMk/>
            <pc:sldMk cId="432093583" sldId="275"/>
            <ac:spMk id="63" creationId="{2698A8C1-D6CC-4052-8AF9-E04FBACC0BCC}"/>
          </ac:spMkLst>
        </pc:spChg>
        <pc:spChg chg="add mod">
          <ac:chgData name="Aditya Aditya" userId="1686f3f9-96dd-4b7f-8bea-6f890f47f911" providerId="ADAL" clId="{DBA7BE2A-4511-475B-B467-6D05EA0F89DA}" dt="2020-09-30T10:56:05.515" v="1739" actId="1076"/>
          <ac:spMkLst>
            <pc:docMk/>
            <pc:sldMk cId="432093583" sldId="275"/>
            <ac:spMk id="64" creationId="{62A66046-4347-4E10-98B2-9D06A9DC28C7}"/>
          </ac:spMkLst>
        </pc:spChg>
        <pc:spChg chg="del">
          <ac:chgData name="Aditya Aditya" userId="1686f3f9-96dd-4b7f-8bea-6f890f47f911" providerId="ADAL" clId="{DBA7BE2A-4511-475B-B467-6D05EA0F89DA}" dt="2020-09-30T10:13:50.848" v="1326" actId="478"/>
          <ac:spMkLst>
            <pc:docMk/>
            <pc:sldMk cId="432093583" sldId="275"/>
            <ac:spMk id="65" creationId="{31ED0D2D-829A-4471-8022-13307CEEA996}"/>
          </ac:spMkLst>
        </pc:spChg>
        <pc:spChg chg="add mod">
          <ac:chgData name="Aditya Aditya" userId="1686f3f9-96dd-4b7f-8bea-6f890f47f911" providerId="ADAL" clId="{DBA7BE2A-4511-475B-B467-6D05EA0F89DA}" dt="2020-09-30T10:40:27.682" v="1528" actId="20577"/>
          <ac:spMkLst>
            <pc:docMk/>
            <pc:sldMk cId="432093583" sldId="275"/>
            <ac:spMk id="66" creationId="{0ED7FB5C-94CE-4112-907C-3AF1844432A4}"/>
          </ac:spMkLst>
        </pc:spChg>
        <pc:spChg chg="add del mod">
          <ac:chgData name="Aditya Aditya" userId="1686f3f9-96dd-4b7f-8bea-6f890f47f911" providerId="ADAL" clId="{DBA7BE2A-4511-475B-B467-6D05EA0F89DA}" dt="2020-09-30T10:43:43.762" v="1538"/>
          <ac:spMkLst>
            <pc:docMk/>
            <pc:sldMk cId="432093583" sldId="275"/>
            <ac:spMk id="71" creationId="{E758B2B0-BB49-41A8-A788-127F6625F790}"/>
          </ac:spMkLst>
        </pc:spChg>
        <pc:spChg chg="del mod">
          <ac:chgData name="Aditya Aditya" userId="1686f3f9-96dd-4b7f-8bea-6f890f47f911" providerId="ADAL" clId="{DBA7BE2A-4511-475B-B467-6D05EA0F89DA}" dt="2020-09-30T10:09:42.520" v="1295" actId="478"/>
          <ac:spMkLst>
            <pc:docMk/>
            <pc:sldMk cId="432093583" sldId="275"/>
            <ac:spMk id="77" creationId="{4E04C0AF-2CA9-4E52-8D2C-0651AB3DF63E}"/>
          </ac:spMkLst>
        </pc:spChg>
        <pc:spChg chg="del mod">
          <ac:chgData name="Aditya Aditya" userId="1686f3f9-96dd-4b7f-8bea-6f890f47f911" providerId="ADAL" clId="{DBA7BE2A-4511-475B-B467-6D05EA0F89DA}" dt="2020-09-30T10:09:32.839" v="1291" actId="478"/>
          <ac:spMkLst>
            <pc:docMk/>
            <pc:sldMk cId="432093583" sldId="275"/>
            <ac:spMk id="78" creationId="{68F9B239-83C0-4BFB-A897-F62D1B3E76CA}"/>
          </ac:spMkLst>
        </pc:spChg>
        <pc:spChg chg="del">
          <ac:chgData name="Aditya Aditya" userId="1686f3f9-96dd-4b7f-8bea-6f890f47f911" providerId="ADAL" clId="{DBA7BE2A-4511-475B-B467-6D05EA0F89DA}" dt="2020-09-30T10:09:34.871" v="1292" actId="478"/>
          <ac:spMkLst>
            <pc:docMk/>
            <pc:sldMk cId="432093583" sldId="275"/>
            <ac:spMk id="79" creationId="{A46FF914-2150-4F26-9118-971F26BD6A3A}"/>
          </ac:spMkLst>
        </pc:spChg>
        <pc:spChg chg="add mod">
          <ac:chgData name="Aditya Aditya" userId="1686f3f9-96dd-4b7f-8bea-6f890f47f911" providerId="ADAL" clId="{DBA7BE2A-4511-475B-B467-6D05EA0F89DA}" dt="2020-10-05T16:57:13.002" v="6256" actId="207"/>
          <ac:spMkLst>
            <pc:docMk/>
            <pc:sldMk cId="432093583" sldId="275"/>
            <ac:spMk id="106" creationId="{278A1791-7FA3-4960-9509-8BEB9C0F9B95}"/>
          </ac:spMkLst>
        </pc:spChg>
        <pc:spChg chg="add mod">
          <ac:chgData name="Aditya Aditya" userId="1686f3f9-96dd-4b7f-8bea-6f890f47f911" providerId="ADAL" clId="{DBA7BE2A-4511-475B-B467-6D05EA0F89DA}" dt="2020-10-05T16:57:10.894" v="6255" actId="207"/>
          <ac:spMkLst>
            <pc:docMk/>
            <pc:sldMk cId="432093583" sldId="275"/>
            <ac:spMk id="107" creationId="{50FDB0BC-38B5-4D4F-A3FF-33D83787E721}"/>
          </ac:spMkLst>
        </pc:spChg>
        <pc:spChg chg="add mod">
          <ac:chgData name="Aditya Aditya" userId="1686f3f9-96dd-4b7f-8bea-6f890f47f911" providerId="ADAL" clId="{DBA7BE2A-4511-475B-B467-6D05EA0F89DA}" dt="2020-10-05T16:57:08.439" v="6254" actId="207"/>
          <ac:spMkLst>
            <pc:docMk/>
            <pc:sldMk cId="432093583" sldId="275"/>
            <ac:spMk id="109" creationId="{D4B7FA50-9735-4039-A3BB-9B5624A05AAE}"/>
          </ac:spMkLst>
        </pc:spChg>
        <pc:grpChg chg="del">
          <ac:chgData name="Aditya Aditya" userId="1686f3f9-96dd-4b7f-8bea-6f890f47f911" providerId="ADAL" clId="{DBA7BE2A-4511-475B-B467-6D05EA0F89DA}" dt="2020-09-30T10:14:05.535" v="1333" actId="478"/>
          <ac:grpSpMkLst>
            <pc:docMk/>
            <pc:sldMk cId="432093583" sldId="275"/>
            <ac:grpSpMk id="6" creationId="{AC01435E-9765-4A62-83E1-3B491C3FE29F}"/>
          </ac:grpSpMkLst>
        </pc:grpChg>
        <pc:grpChg chg="del">
          <ac:chgData name="Aditya Aditya" userId="1686f3f9-96dd-4b7f-8bea-6f890f47f911" providerId="ADAL" clId="{DBA7BE2A-4511-475B-B467-6D05EA0F89DA}" dt="2020-09-30T10:10:59.342" v="1300" actId="478"/>
          <ac:grpSpMkLst>
            <pc:docMk/>
            <pc:sldMk cId="432093583" sldId="275"/>
            <ac:grpSpMk id="8" creationId="{23A87012-C167-4A26-A014-9982B1F3DB7F}"/>
          </ac:grpSpMkLst>
        </pc:grpChg>
        <pc:grpChg chg="add mod">
          <ac:chgData name="Aditya Aditya" userId="1686f3f9-96dd-4b7f-8bea-6f890f47f911" providerId="ADAL" clId="{DBA7BE2A-4511-475B-B467-6D05EA0F89DA}" dt="2020-09-30T10:32:21.528" v="1454" actId="1076"/>
          <ac:grpSpMkLst>
            <pc:docMk/>
            <pc:sldMk cId="432093583" sldId="275"/>
            <ac:grpSpMk id="10" creationId="{3763983A-7C9C-405E-93B7-CC5417DE57FB}"/>
          </ac:grpSpMkLst>
        </pc:grpChg>
        <pc:grpChg chg="add mod">
          <ac:chgData name="Aditya Aditya" userId="1686f3f9-96dd-4b7f-8bea-6f890f47f911" providerId="ADAL" clId="{DBA7BE2A-4511-475B-B467-6D05EA0F89DA}" dt="2020-09-30T10:32:10.113" v="1453" actId="1076"/>
          <ac:grpSpMkLst>
            <pc:docMk/>
            <pc:sldMk cId="432093583" sldId="275"/>
            <ac:grpSpMk id="15" creationId="{BF996D35-03FF-4FAC-B337-E89CF3A6C927}"/>
          </ac:grpSpMkLst>
        </pc:grpChg>
        <pc:grpChg chg="add mod">
          <ac:chgData name="Aditya Aditya" userId="1686f3f9-96dd-4b7f-8bea-6f890f47f911" providerId="ADAL" clId="{DBA7BE2A-4511-475B-B467-6D05EA0F89DA}" dt="2020-09-30T10:55:40.499" v="1734" actId="1076"/>
          <ac:grpSpMkLst>
            <pc:docMk/>
            <pc:sldMk cId="432093583" sldId="275"/>
            <ac:grpSpMk id="17" creationId="{1FBAED15-56F8-41A2-B208-41FC4AD0022E}"/>
          </ac:grpSpMkLst>
        </pc:grpChg>
        <pc:grpChg chg="add del mod">
          <ac:chgData name="Aditya Aditya" userId="1686f3f9-96dd-4b7f-8bea-6f890f47f911" providerId="ADAL" clId="{DBA7BE2A-4511-475B-B467-6D05EA0F89DA}" dt="2020-09-30T10:47:05.522" v="1596" actId="165"/>
          <ac:grpSpMkLst>
            <pc:docMk/>
            <pc:sldMk cId="432093583" sldId="275"/>
            <ac:grpSpMk id="21" creationId="{44AF8ACF-3A1C-49F2-A916-F1C478D24B8D}"/>
          </ac:grpSpMkLst>
        </pc:grpChg>
        <pc:grpChg chg="add mod">
          <ac:chgData name="Aditya Aditya" userId="1686f3f9-96dd-4b7f-8bea-6f890f47f911" providerId="ADAL" clId="{DBA7BE2A-4511-475B-B467-6D05EA0F89DA}" dt="2020-09-30T10:30:04.780" v="1437" actId="14100"/>
          <ac:grpSpMkLst>
            <pc:docMk/>
            <pc:sldMk cId="432093583" sldId="275"/>
            <ac:grpSpMk id="23" creationId="{8D2FB4F4-F248-4581-9522-7847A19A4C15}"/>
          </ac:grpSpMkLst>
        </pc:grpChg>
        <pc:grpChg chg="del">
          <ac:chgData name="Aditya Aditya" userId="1686f3f9-96dd-4b7f-8bea-6f890f47f911" providerId="ADAL" clId="{DBA7BE2A-4511-475B-B467-6D05EA0F89DA}" dt="2020-09-30T10:14:07.142" v="1334" actId="478"/>
          <ac:grpSpMkLst>
            <pc:docMk/>
            <pc:sldMk cId="432093583" sldId="275"/>
            <ac:grpSpMk id="67" creationId="{905823DB-B684-45BE-A86C-725E23441D33}"/>
          </ac:grpSpMkLst>
        </pc:grpChg>
        <pc:grpChg chg="add mod">
          <ac:chgData name="Aditya Aditya" userId="1686f3f9-96dd-4b7f-8bea-6f890f47f911" providerId="ADAL" clId="{DBA7BE2A-4511-475B-B467-6D05EA0F89DA}" dt="2020-09-30T10:48:11.474" v="1605" actId="1076"/>
          <ac:grpSpMkLst>
            <pc:docMk/>
            <pc:sldMk cId="432093583" sldId="275"/>
            <ac:grpSpMk id="75" creationId="{418E3003-203D-4C12-B249-1C848D3FFC80}"/>
          </ac:grpSpMkLst>
        </pc:grpChg>
        <pc:picChg chg="del mod">
          <ac:chgData name="Aditya Aditya" userId="1686f3f9-96dd-4b7f-8bea-6f890f47f911" providerId="ADAL" clId="{DBA7BE2A-4511-475B-B467-6D05EA0F89DA}" dt="2020-09-30T10:13:48.312" v="1325" actId="478"/>
          <ac:picMkLst>
            <pc:docMk/>
            <pc:sldMk cId="432093583" sldId="275"/>
            <ac:picMk id="3" creationId="{F47D0D48-A87F-43FC-B32E-7F05607C5EDC}"/>
          </ac:picMkLst>
        </pc:picChg>
        <pc:picChg chg="mod topLvl">
          <ac:chgData name="Aditya Aditya" userId="1686f3f9-96dd-4b7f-8bea-6f890f47f911" providerId="ADAL" clId="{DBA7BE2A-4511-475B-B467-6D05EA0F89DA}" dt="2020-09-30T10:47:08.577" v="1597" actId="164"/>
          <ac:picMkLst>
            <pc:docMk/>
            <pc:sldMk cId="432093583" sldId="275"/>
            <ac:picMk id="7" creationId="{5553984B-08F3-4135-8A71-1894916BE884}"/>
          </ac:picMkLst>
        </pc:picChg>
        <pc:picChg chg="del">
          <ac:chgData name="Aditya Aditya" userId="1686f3f9-96dd-4b7f-8bea-6f890f47f911" providerId="ADAL" clId="{DBA7BE2A-4511-475B-B467-6D05EA0F89DA}" dt="2020-09-30T10:14:01.095" v="1332" actId="478"/>
          <ac:picMkLst>
            <pc:docMk/>
            <pc:sldMk cId="432093583" sldId="275"/>
            <ac:picMk id="9" creationId="{BDD24C08-D07C-4956-9267-961C1BF84E20}"/>
          </ac:picMkLst>
        </pc:picChg>
        <pc:picChg chg="del">
          <ac:chgData name="Aditya Aditya" userId="1686f3f9-96dd-4b7f-8bea-6f890f47f911" providerId="ADAL" clId="{DBA7BE2A-4511-475B-B467-6D05EA0F89DA}" dt="2020-09-30T10:13:59.086" v="1331" actId="478"/>
          <ac:picMkLst>
            <pc:docMk/>
            <pc:sldMk cId="432093583" sldId="275"/>
            <ac:picMk id="11" creationId="{F22C4603-94FD-48FB-91B8-DE2AFAAA2B43}"/>
          </ac:picMkLst>
        </pc:picChg>
        <pc:picChg chg="del">
          <ac:chgData name="Aditya Aditya" userId="1686f3f9-96dd-4b7f-8bea-6f890f47f911" providerId="ADAL" clId="{DBA7BE2A-4511-475B-B467-6D05EA0F89DA}" dt="2020-09-30T10:13:57.071" v="1329" actId="478"/>
          <ac:picMkLst>
            <pc:docMk/>
            <pc:sldMk cId="432093583" sldId="275"/>
            <ac:picMk id="13" creationId="{0DD63955-70B9-4217-B93B-5BCD2E62ADFF}"/>
          </ac:picMkLst>
        </pc:picChg>
        <pc:picChg chg="mod">
          <ac:chgData name="Aditya Aditya" userId="1686f3f9-96dd-4b7f-8bea-6f890f47f911" providerId="ADAL" clId="{DBA7BE2A-4511-475B-B467-6D05EA0F89DA}" dt="2020-09-30T10:42:53.546" v="1534" actId="1036"/>
          <ac:picMkLst>
            <pc:docMk/>
            <pc:sldMk cId="432093583" sldId="275"/>
            <ac:picMk id="16" creationId="{F814364D-FC43-4E91-8FC7-82A53EF98398}"/>
          </ac:picMkLst>
        </pc:picChg>
        <pc:picChg chg="del">
          <ac:chgData name="Aditya Aditya" userId="1686f3f9-96dd-4b7f-8bea-6f890f47f911" providerId="ADAL" clId="{DBA7BE2A-4511-475B-B467-6D05EA0F89DA}" dt="2020-09-30T10:13:57.071" v="1329" actId="478"/>
          <ac:picMkLst>
            <pc:docMk/>
            <pc:sldMk cId="432093583" sldId="275"/>
            <ac:picMk id="18" creationId="{13DC3E12-B3AC-4880-A0A9-BB98F1D1CCD8}"/>
          </ac:picMkLst>
        </pc:picChg>
        <pc:picChg chg="mod modCrop">
          <ac:chgData name="Aditya Aditya" userId="1686f3f9-96dd-4b7f-8bea-6f890f47f911" providerId="ADAL" clId="{DBA7BE2A-4511-475B-B467-6D05EA0F89DA}" dt="2020-09-30T10:29:58.857" v="1436" actId="164"/>
          <ac:picMkLst>
            <pc:docMk/>
            <pc:sldMk cId="432093583" sldId="275"/>
            <ac:picMk id="19" creationId="{3E0DB709-08E6-4E0B-B63F-CD3463E1F7F3}"/>
          </ac:picMkLst>
        </pc:picChg>
        <pc:picChg chg="del">
          <ac:chgData name="Aditya Aditya" userId="1686f3f9-96dd-4b7f-8bea-6f890f47f911" providerId="ADAL" clId="{DBA7BE2A-4511-475B-B467-6D05EA0F89DA}" dt="2020-09-30T10:14:01.095" v="1332" actId="478"/>
          <ac:picMkLst>
            <pc:docMk/>
            <pc:sldMk cId="432093583" sldId="275"/>
            <ac:picMk id="20" creationId="{22AC4F9C-636D-4700-B978-A1B1FB62A920}"/>
          </ac:picMkLst>
        </pc:picChg>
        <pc:picChg chg="del mod">
          <ac:chgData name="Aditya Aditya" userId="1686f3f9-96dd-4b7f-8bea-6f890f47f911" providerId="ADAL" clId="{DBA7BE2A-4511-475B-B467-6D05EA0F89DA}" dt="2020-09-30T10:13:48.312" v="1325" actId="478"/>
          <ac:picMkLst>
            <pc:docMk/>
            <pc:sldMk cId="432093583" sldId="275"/>
            <ac:picMk id="22" creationId="{466A3AAB-B3A9-46A0-989D-6386B4EB4EB5}"/>
          </ac:picMkLst>
        </pc:picChg>
        <pc:picChg chg="del mod">
          <ac:chgData name="Aditya Aditya" userId="1686f3f9-96dd-4b7f-8bea-6f890f47f911" providerId="ADAL" clId="{DBA7BE2A-4511-475B-B467-6D05EA0F89DA}" dt="2020-09-30T10:13:48.312" v="1325" actId="478"/>
          <ac:picMkLst>
            <pc:docMk/>
            <pc:sldMk cId="432093583" sldId="275"/>
            <ac:picMk id="24" creationId="{ABF3F00A-E3B2-4244-9B97-1A09BE86C0D1}"/>
          </ac:picMkLst>
        </pc:picChg>
        <pc:picChg chg="del">
          <ac:chgData name="Aditya Aditya" userId="1686f3f9-96dd-4b7f-8bea-6f890f47f911" providerId="ADAL" clId="{DBA7BE2A-4511-475B-B467-6D05EA0F89DA}" dt="2020-09-30T10:13:57.071" v="1329" actId="478"/>
          <ac:picMkLst>
            <pc:docMk/>
            <pc:sldMk cId="432093583" sldId="275"/>
            <ac:picMk id="26" creationId="{F8A38255-1CC8-4C79-BCC4-C149CB54F78D}"/>
          </ac:picMkLst>
        </pc:picChg>
        <pc:picChg chg="del mod">
          <ac:chgData name="Aditya Aditya" userId="1686f3f9-96dd-4b7f-8bea-6f890f47f911" providerId="ADAL" clId="{DBA7BE2A-4511-475B-B467-6D05EA0F89DA}" dt="2020-09-30T10:13:48.312" v="1325" actId="478"/>
          <ac:picMkLst>
            <pc:docMk/>
            <pc:sldMk cId="432093583" sldId="275"/>
            <ac:picMk id="28" creationId="{A01B7B94-5FE2-4F52-8337-0FC0FE084932}"/>
          </ac:picMkLst>
        </pc:picChg>
        <pc:picChg chg="del mod">
          <ac:chgData name="Aditya Aditya" userId="1686f3f9-96dd-4b7f-8bea-6f890f47f911" providerId="ADAL" clId="{DBA7BE2A-4511-475B-B467-6D05EA0F89DA}" dt="2020-09-30T10:13:53.342" v="1327" actId="478"/>
          <ac:picMkLst>
            <pc:docMk/>
            <pc:sldMk cId="432093583" sldId="275"/>
            <ac:picMk id="30" creationId="{06EF8808-2601-44D9-AEEE-E8E1DF0203F8}"/>
          </ac:picMkLst>
        </pc:picChg>
        <pc:picChg chg="del mod">
          <ac:chgData name="Aditya Aditya" userId="1686f3f9-96dd-4b7f-8bea-6f890f47f911" providerId="ADAL" clId="{DBA7BE2A-4511-475B-B467-6D05EA0F89DA}" dt="2020-09-30T10:13:48.312" v="1325" actId="478"/>
          <ac:picMkLst>
            <pc:docMk/>
            <pc:sldMk cId="432093583" sldId="275"/>
            <ac:picMk id="32" creationId="{CDB3FD9F-5B42-41AF-961B-37943D5DEB72}"/>
          </ac:picMkLst>
        </pc:picChg>
        <pc:picChg chg="del">
          <ac:chgData name="Aditya Aditya" userId="1686f3f9-96dd-4b7f-8bea-6f890f47f911" providerId="ADAL" clId="{DBA7BE2A-4511-475B-B467-6D05EA0F89DA}" dt="2020-09-30T10:13:57.071" v="1329" actId="478"/>
          <ac:picMkLst>
            <pc:docMk/>
            <pc:sldMk cId="432093583" sldId="275"/>
            <ac:picMk id="34" creationId="{8D84E88C-DF81-49CA-8032-5F327615944A}"/>
          </ac:picMkLst>
        </pc:picChg>
        <pc:picChg chg="del mod">
          <ac:chgData name="Aditya Aditya" userId="1686f3f9-96dd-4b7f-8bea-6f890f47f911" providerId="ADAL" clId="{DBA7BE2A-4511-475B-B467-6D05EA0F89DA}" dt="2020-09-30T10:13:48.312" v="1325" actId="478"/>
          <ac:picMkLst>
            <pc:docMk/>
            <pc:sldMk cId="432093583" sldId="275"/>
            <ac:picMk id="36" creationId="{1392B807-53A4-491F-BF1D-37A38470EE97}"/>
          </ac:picMkLst>
        </pc:picChg>
        <pc:picChg chg="del">
          <ac:chgData name="Aditya Aditya" userId="1686f3f9-96dd-4b7f-8bea-6f890f47f911" providerId="ADAL" clId="{DBA7BE2A-4511-475B-B467-6D05EA0F89DA}" dt="2020-09-30T10:13:57.071" v="1329" actId="478"/>
          <ac:picMkLst>
            <pc:docMk/>
            <pc:sldMk cId="432093583" sldId="275"/>
            <ac:picMk id="38" creationId="{A58FACD8-4342-4940-8BE7-976E7D393BCF}"/>
          </ac:picMkLst>
        </pc:picChg>
        <pc:picChg chg="del">
          <ac:chgData name="Aditya Aditya" userId="1686f3f9-96dd-4b7f-8bea-6f890f47f911" providerId="ADAL" clId="{DBA7BE2A-4511-475B-B467-6D05EA0F89DA}" dt="2020-09-30T10:14:01.095" v="1332" actId="478"/>
          <ac:picMkLst>
            <pc:docMk/>
            <pc:sldMk cId="432093583" sldId="275"/>
            <ac:picMk id="40" creationId="{F0C85B00-0B52-4477-A5F1-332A7BD8C571}"/>
          </ac:picMkLst>
        </pc:picChg>
        <pc:picChg chg="add del mod">
          <ac:chgData name="Aditya Aditya" userId="1686f3f9-96dd-4b7f-8bea-6f890f47f911" providerId="ADAL" clId="{DBA7BE2A-4511-475B-B467-6D05EA0F89DA}" dt="2020-09-30T10:20:28.991" v="1361" actId="478"/>
          <ac:picMkLst>
            <pc:docMk/>
            <pc:sldMk cId="432093583" sldId="275"/>
            <ac:picMk id="44" creationId="{618996D1-7823-4376-BDF6-0B18A7CC1189}"/>
          </ac:picMkLst>
        </pc:picChg>
        <pc:picChg chg="add del mod">
          <ac:chgData name="Aditya Aditya" userId="1686f3f9-96dd-4b7f-8bea-6f890f47f911" providerId="ADAL" clId="{DBA7BE2A-4511-475B-B467-6D05EA0F89DA}" dt="2020-09-30T10:21:54.551" v="1371" actId="478"/>
          <ac:picMkLst>
            <pc:docMk/>
            <pc:sldMk cId="432093583" sldId="275"/>
            <ac:picMk id="46" creationId="{F0255193-DB3C-4E08-8184-75DB82CC55D6}"/>
          </ac:picMkLst>
        </pc:picChg>
        <pc:picChg chg="del">
          <ac:chgData name="Aditya Aditya" userId="1686f3f9-96dd-4b7f-8bea-6f890f47f911" providerId="ADAL" clId="{DBA7BE2A-4511-475B-B467-6D05EA0F89DA}" dt="2020-09-30T10:13:50.848" v="1326" actId="478"/>
          <ac:picMkLst>
            <pc:docMk/>
            <pc:sldMk cId="432093583" sldId="275"/>
            <ac:picMk id="70" creationId="{E2C0C5EE-D0C9-4C98-9FED-9E6FE371F75C}"/>
          </ac:picMkLst>
        </pc:picChg>
        <pc:picChg chg="add">
          <ac:chgData name="Aditya Aditya" userId="1686f3f9-96dd-4b7f-8bea-6f890f47f911" providerId="ADAL" clId="{DBA7BE2A-4511-475B-B467-6D05EA0F89DA}" dt="2020-09-30T11:22:06.514" v="2044"/>
          <ac:picMkLst>
            <pc:docMk/>
            <pc:sldMk cId="432093583" sldId="275"/>
            <ac:picMk id="110" creationId="{34A070E9-91BC-4C69-BBF7-BD731B531281}"/>
          </ac:picMkLst>
        </pc:picChg>
        <pc:picChg chg="mod">
          <ac:chgData name="Aditya Aditya" userId="1686f3f9-96dd-4b7f-8bea-6f890f47f911" providerId="ADAL" clId="{DBA7BE2A-4511-475B-B467-6D05EA0F89DA}" dt="2020-09-30T10:29:40.367" v="1432" actId="164"/>
          <ac:picMkLst>
            <pc:docMk/>
            <pc:sldMk cId="432093583" sldId="275"/>
            <ac:picMk id="1026" creationId="{E973E69C-CB58-4B87-B132-9D12A7571E52}"/>
          </ac:picMkLst>
        </pc:picChg>
        <pc:picChg chg="del mod">
          <ac:chgData name="Aditya Aditya" userId="1686f3f9-96dd-4b7f-8bea-6f890f47f911" providerId="ADAL" clId="{DBA7BE2A-4511-475B-B467-6D05EA0F89DA}" dt="2020-09-30T10:21:11.423" v="1364" actId="478"/>
          <ac:picMkLst>
            <pc:docMk/>
            <pc:sldMk cId="432093583" sldId="275"/>
            <ac:picMk id="1034" creationId="{FAD3C550-11DC-440B-871F-245FCDC80385}"/>
          </ac:picMkLst>
        </pc:picChg>
        <pc:picChg chg="mod">
          <ac:chgData name="Aditya Aditya" userId="1686f3f9-96dd-4b7f-8bea-6f890f47f911" providerId="ADAL" clId="{DBA7BE2A-4511-475B-B467-6D05EA0F89DA}" dt="2020-09-30T10:31:17.544" v="1450" actId="1076"/>
          <ac:picMkLst>
            <pc:docMk/>
            <pc:sldMk cId="432093583" sldId="275"/>
            <ac:picMk id="1036" creationId="{B888D2E6-A716-4B92-B529-63FE8FFEFC52}"/>
          </ac:picMkLst>
        </pc:picChg>
        <pc:cxnChg chg="del">
          <ac:chgData name="Aditya Aditya" userId="1686f3f9-96dd-4b7f-8bea-6f890f47f911" providerId="ADAL" clId="{DBA7BE2A-4511-475B-B467-6D05EA0F89DA}" dt="2020-09-30T10:09:43.966" v="1296" actId="478"/>
          <ac:cxnSpMkLst>
            <pc:docMk/>
            <pc:sldMk cId="432093583" sldId="275"/>
            <ac:cxnSpMk id="48" creationId="{1CFB2791-73F5-4A40-8615-C1A3A8936226}"/>
          </ac:cxnSpMkLst>
        </pc:cxnChg>
        <pc:cxnChg chg="add mod">
          <ac:chgData name="Aditya Aditya" userId="1686f3f9-96dd-4b7f-8bea-6f890f47f911" providerId="ADAL" clId="{DBA7BE2A-4511-475B-B467-6D05EA0F89DA}" dt="2020-09-30T10:48:11.474" v="1605" actId="1076"/>
          <ac:cxnSpMkLst>
            <pc:docMk/>
            <pc:sldMk cId="432093583" sldId="275"/>
            <ac:cxnSpMk id="72" creationId="{7832D0F7-9B48-445D-8C08-364302B01A55}"/>
          </ac:cxnSpMkLst>
        </pc:cxnChg>
        <pc:cxnChg chg="add mod">
          <ac:chgData name="Aditya Aditya" userId="1686f3f9-96dd-4b7f-8bea-6f890f47f911" providerId="ADAL" clId="{DBA7BE2A-4511-475B-B467-6D05EA0F89DA}" dt="2020-09-30T10:53:42.435" v="1715" actId="14100"/>
          <ac:cxnSpMkLst>
            <pc:docMk/>
            <pc:sldMk cId="432093583" sldId="275"/>
            <ac:cxnSpMk id="73" creationId="{913B918F-322E-49F4-94BD-CD766F0C9961}"/>
          </ac:cxnSpMkLst>
        </pc:cxnChg>
        <pc:cxnChg chg="add mod">
          <ac:chgData name="Aditya Aditya" userId="1686f3f9-96dd-4b7f-8bea-6f890f47f911" providerId="ADAL" clId="{DBA7BE2A-4511-475B-B467-6D05EA0F89DA}" dt="2020-09-30T10:55:58.844" v="1738" actId="14100"/>
          <ac:cxnSpMkLst>
            <pc:docMk/>
            <pc:sldMk cId="432093583" sldId="275"/>
            <ac:cxnSpMk id="94" creationId="{A1D027A3-715E-47D1-B001-00A45193D7C1}"/>
          </ac:cxnSpMkLst>
        </pc:cxnChg>
        <pc:cxnChg chg="add mod">
          <ac:chgData name="Aditya Aditya" userId="1686f3f9-96dd-4b7f-8bea-6f890f47f911" providerId="ADAL" clId="{DBA7BE2A-4511-475B-B467-6D05EA0F89DA}" dt="2020-09-30T10:54:23.539" v="1723" actId="14100"/>
          <ac:cxnSpMkLst>
            <pc:docMk/>
            <pc:sldMk cId="432093583" sldId="275"/>
            <ac:cxnSpMk id="98" creationId="{5C5CDFAD-8DD6-4AE1-A525-3A940B444F4A}"/>
          </ac:cxnSpMkLst>
        </pc:cxnChg>
        <pc:cxnChg chg="add mod">
          <ac:chgData name="Aditya Aditya" userId="1686f3f9-96dd-4b7f-8bea-6f890f47f911" providerId="ADAL" clId="{DBA7BE2A-4511-475B-B467-6D05EA0F89DA}" dt="2020-09-30T10:54:52.075" v="1727" actId="14100"/>
          <ac:cxnSpMkLst>
            <pc:docMk/>
            <pc:sldMk cId="432093583" sldId="275"/>
            <ac:cxnSpMk id="102" creationId="{34A1CEA9-B384-4F94-A571-2E7573749C51}"/>
          </ac:cxnSpMkLst>
        </pc:cxnChg>
      </pc:sldChg>
      <pc:sldChg chg="addSp delSp del">
        <pc:chgData name="Aditya Aditya" userId="1686f3f9-96dd-4b7f-8bea-6f890f47f911" providerId="ADAL" clId="{DBA7BE2A-4511-475B-B467-6D05EA0F89DA}" dt="2020-09-30T09:40:05.547" v="762" actId="2696"/>
        <pc:sldMkLst>
          <pc:docMk/>
          <pc:sldMk cId="2176235050" sldId="276"/>
        </pc:sldMkLst>
        <pc:spChg chg="add del">
          <ac:chgData name="Aditya Aditya" userId="1686f3f9-96dd-4b7f-8bea-6f890f47f911" providerId="ADAL" clId="{DBA7BE2A-4511-475B-B467-6D05EA0F89DA}" dt="2020-09-30T09:35:38.475" v="689" actId="478"/>
          <ac:spMkLst>
            <pc:docMk/>
            <pc:sldMk cId="2176235050" sldId="276"/>
            <ac:spMk id="111" creationId="{2A99B2D6-8A64-4C92-BA08-1A4AD27BE4C2}"/>
          </ac:spMkLst>
        </pc:spChg>
      </pc:sldChg>
      <pc:sldChg chg="addSp modSp add">
        <pc:chgData name="Aditya Aditya" userId="1686f3f9-96dd-4b7f-8bea-6f890f47f911" providerId="ADAL" clId="{DBA7BE2A-4511-475B-B467-6D05EA0F89DA}" dt="2020-09-30T11:22:11.259" v="2045"/>
        <pc:sldMkLst>
          <pc:docMk/>
          <pc:sldMk cId="2978723076" sldId="277"/>
        </pc:sldMkLst>
        <pc:spChg chg="add mod ord">
          <ac:chgData name="Aditya Aditya" userId="1686f3f9-96dd-4b7f-8bea-6f890f47f911" providerId="ADAL" clId="{DBA7BE2A-4511-475B-B467-6D05EA0F89DA}" dt="2020-09-30T09:42:36.746" v="772" actId="167"/>
          <ac:spMkLst>
            <pc:docMk/>
            <pc:sldMk cId="2978723076" sldId="277"/>
            <ac:spMk id="2" creationId="{C30F8D4D-3E69-4BE1-A894-177520C15E97}"/>
          </ac:spMkLst>
        </pc:spChg>
        <pc:spChg chg="add mod ord">
          <ac:chgData name="Aditya Aditya" userId="1686f3f9-96dd-4b7f-8bea-6f890f47f911" providerId="ADAL" clId="{DBA7BE2A-4511-475B-B467-6D05EA0F89DA}" dt="2020-09-30T09:43:49.898" v="775" actId="167"/>
          <ac:spMkLst>
            <pc:docMk/>
            <pc:sldMk cId="2978723076" sldId="277"/>
            <ac:spMk id="3" creationId="{6E88CAD9-2C49-4B07-823F-BA36E76FB88D}"/>
          </ac:spMkLst>
        </pc:spChg>
        <pc:spChg chg="add mod ord">
          <ac:chgData name="Aditya Aditya" userId="1686f3f9-96dd-4b7f-8bea-6f890f47f911" providerId="ADAL" clId="{DBA7BE2A-4511-475B-B467-6D05EA0F89DA}" dt="2020-09-30T10:00:27.128" v="1145" actId="14100"/>
          <ac:spMkLst>
            <pc:docMk/>
            <pc:sldMk cId="2978723076" sldId="277"/>
            <ac:spMk id="7" creationId="{F46366A9-211B-4A07-AF1D-17D6922C50F2}"/>
          </ac:spMkLst>
        </pc:spChg>
        <pc:spChg chg="add mod ord">
          <ac:chgData name="Aditya Aditya" userId="1686f3f9-96dd-4b7f-8bea-6f890f47f911" providerId="ADAL" clId="{DBA7BE2A-4511-475B-B467-6D05EA0F89DA}" dt="2020-09-30T09:39:57.339" v="760" actId="2085"/>
          <ac:spMkLst>
            <pc:docMk/>
            <pc:sldMk cId="2978723076" sldId="277"/>
            <ac:spMk id="9" creationId="{CE57AB23-78E4-4D39-B77A-9F7437083B77}"/>
          </ac:spMkLst>
        </pc:spChg>
        <pc:spChg chg="mod ord">
          <ac:chgData name="Aditya Aditya" userId="1686f3f9-96dd-4b7f-8bea-6f890f47f911" providerId="ADAL" clId="{DBA7BE2A-4511-475B-B467-6D05EA0F89DA}" dt="2020-09-30T09:47:23.881" v="803" actId="20577"/>
          <ac:spMkLst>
            <pc:docMk/>
            <pc:sldMk cId="2978723076" sldId="277"/>
            <ac:spMk id="77" creationId="{4E04C0AF-2CA9-4E52-8D2C-0651AB3DF63E}"/>
          </ac:spMkLst>
        </pc:spChg>
        <pc:spChg chg="mod ord">
          <ac:chgData name="Aditya Aditya" userId="1686f3f9-96dd-4b7f-8bea-6f890f47f911" providerId="ADAL" clId="{DBA7BE2A-4511-475B-B467-6D05EA0F89DA}" dt="2020-09-30T09:52:14.609" v="863" actId="20577"/>
          <ac:spMkLst>
            <pc:docMk/>
            <pc:sldMk cId="2978723076" sldId="277"/>
            <ac:spMk id="111" creationId="{2A99B2D6-8A64-4C92-BA08-1A4AD27BE4C2}"/>
          </ac:spMkLst>
        </pc:spChg>
        <pc:spChg chg="mod">
          <ac:chgData name="Aditya Aditya" userId="1686f3f9-96dd-4b7f-8bea-6f890f47f911" providerId="ADAL" clId="{DBA7BE2A-4511-475B-B467-6D05EA0F89DA}" dt="2020-09-30T10:05:32.084" v="1286"/>
          <ac:spMkLst>
            <pc:docMk/>
            <pc:sldMk cId="2978723076" sldId="277"/>
            <ac:spMk id="112" creationId="{571CF330-3FEA-434D-937A-67CF77B1C82D}"/>
          </ac:spMkLst>
        </pc:spChg>
        <pc:spChg chg="mod">
          <ac:chgData name="Aditya Aditya" userId="1686f3f9-96dd-4b7f-8bea-6f890f47f911" providerId="ADAL" clId="{DBA7BE2A-4511-475B-B467-6D05EA0F89DA}" dt="2020-09-30T09:59:49.481" v="1141" actId="20577"/>
          <ac:spMkLst>
            <pc:docMk/>
            <pc:sldMk cId="2978723076" sldId="277"/>
            <ac:spMk id="113" creationId="{0A8F20B7-7335-40BF-9421-594390034CD1}"/>
          </ac:spMkLst>
        </pc:spChg>
        <pc:picChg chg="add">
          <ac:chgData name="Aditya Aditya" userId="1686f3f9-96dd-4b7f-8bea-6f890f47f911" providerId="ADAL" clId="{DBA7BE2A-4511-475B-B467-6D05EA0F89DA}" dt="2020-09-30T11:22:11.259" v="2045"/>
          <ac:picMkLst>
            <pc:docMk/>
            <pc:sldMk cId="2978723076" sldId="277"/>
            <ac:picMk id="55" creationId="{A185DB43-C48A-41D6-93FD-77840E01039A}"/>
          </ac:picMkLst>
        </pc:picChg>
      </pc:sldChg>
      <pc:sldChg chg="addSp delSp modSp add del ord">
        <pc:chgData name="Aditya Aditya" userId="1686f3f9-96dd-4b7f-8bea-6f890f47f911" providerId="ADAL" clId="{DBA7BE2A-4511-475B-B467-6D05EA0F89DA}" dt="2020-10-02T07:41:15.028" v="5647" actId="2696"/>
        <pc:sldMkLst>
          <pc:docMk/>
          <pc:sldMk cId="3258654990" sldId="278"/>
        </pc:sldMkLst>
        <pc:spChg chg="del">
          <ac:chgData name="Aditya Aditya" userId="1686f3f9-96dd-4b7f-8bea-6f890f47f911" providerId="ADAL" clId="{DBA7BE2A-4511-475B-B467-6D05EA0F89DA}" dt="2020-09-30T10:58:06.819" v="1769" actId="478"/>
          <ac:spMkLst>
            <pc:docMk/>
            <pc:sldMk cId="3258654990" sldId="278"/>
            <ac:spMk id="2" creationId="{C30F8D4D-3E69-4BE1-A894-177520C15E97}"/>
          </ac:spMkLst>
        </pc:spChg>
        <pc:spChg chg="del">
          <ac:chgData name="Aditya Aditya" userId="1686f3f9-96dd-4b7f-8bea-6f890f47f911" providerId="ADAL" clId="{DBA7BE2A-4511-475B-B467-6D05EA0F89DA}" dt="2020-09-30T10:57:31.212" v="1758" actId="478"/>
          <ac:spMkLst>
            <pc:docMk/>
            <pc:sldMk cId="3258654990" sldId="278"/>
            <ac:spMk id="3" creationId="{6E88CAD9-2C49-4B07-823F-BA36E76FB88D}"/>
          </ac:spMkLst>
        </pc:spChg>
        <pc:spChg chg="del">
          <ac:chgData name="Aditya Aditya" userId="1686f3f9-96dd-4b7f-8bea-6f890f47f911" providerId="ADAL" clId="{DBA7BE2A-4511-475B-B467-6D05EA0F89DA}" dt="2020-09-30T10:57:26.404" v="1755" actId="478"/>
          <ac:spMkLst>
            <pc:docMk/>
            <pc:sldMk cId="3258654990" sldId="278"/>
            <ac:spMk id="7" creationId="{F46366A9-211B-4A07-AF1D-17D6922C50F2}"/>
          </ac:spMkLst>
        </pc:spChg>
        <pc:spChg chg="del">
          <ac:chgData name="Aditya Aditya" userId="1686f3f9-96dd-4b7f-8bea-6f890f47f911" providerId="ADAL" clId="{DBA7BE2A-4511-475B-B467-6D05EA0F89DA}" dt="2020-09-30T10:57:25.943" v="1754" actId="478"/>
          <ac:spMkLst>
            <pc:docMk/>
            <pc:sldMk cId="3258654990" sldId="278"/>
            <ac:spMk id="9" creationId="{CE57AB23-78E4-4D39-B77A-9F7437083B77}"/>
          </ac:spMkLst>
        </pc:spChg>
        <pc:spChg chg="del mod">
          <ac:chgData name="Aditya Aditya" userId="1686f3f9-96dd-4b7f-8bea-6f890f47f911" providerId="ADAL" clId="{DBA7BE2A-4511-475B-B467-6D05EA0F89DA}" dt="2020-09-30T10:57:30.372" v="1757" actId="478"/>
          <ac:spMkLst>
            <pc:docMk/>
            <pc:sldMk cId="3258654990" sldId="278"/>
            <ac:spMk id="77" creationId="{4E04C0AF-2CA9-4E52-8D2C-0651AB3DF63E}"/>
          </ac:spMkLst>
        </pc:spChg>
        <pc:spChg chg="mod">
          <ac:chgData name="Aditya Aditya" userId="1686f3f9-96dd-4b7f-8bea-6f890f47f911" providerId="ADAL" clId="{DBA7BE2A-4511-475B-B467-6D05EA0F89DA}" dt="2020-09-30T10:58:57.293" v="1780" actId="164"/>
          <ac:spMkLst>
            <pc:docMk/>
            <pc:sldMk cId="3258654990" sldId="278"/>
            <ac:spMk id="89" creationId="{6404A8E8-6AAA-4289-AB27-4CF95D9824F4}"/>
          </ac:spMkLst>
        </pc:spChg>
        <pc:spChg chg="mod">
          <ac:chgData name="Aditya Aditya" userId="1686f3f9-96dd-4b7f-8bea-6f890f47f911" providerId="ADAL" clId="{DBA7BE2A-4511-475B-B467-6D05EA0F89DA}" dt="2020-09-30T10:58:57.293" v="1780" actId="164"/>
          <ac:spMkLst>
            <pc:docMk/>
            <pc:sldMk cId="3258654990" sldId="278"/>
            <ac:spMk id="101" creationId="{2F676EB4-07FA-45AB-BEAB-15B4DB90062B}"/>
          </ac:spMkLst>
        </pc:spChg>
        <pc:spChg chg="mod">
          <ac:chgData name="Aditya Aditya" userId="1686f3f9-96dd-4b7f-8bea-6f890f47f911" providerId="ADAL" clId="{DBA7BE2A-4511-475B-B467-6D05EA0F89DA}" dt="2020-09-30T10:58:57.293" v="1780" actId="164"/>
          <ac:spMkLst>
            <pc:docMk/>
            <pc:sldMk cId="3258654990" sldId="278"/>
            <ac:spMk id="104" creationId="{4BE09792-73FE-4E84-9F51-BF932DF96D33}"/>
          </ac:spMkLst>
        </pc:spChg>
        <pc:spChg chg="mod">
          <ac:chgData name="Aditya Aditya" userId="1686f3f9-96dd-4b7f-8bea-6f890f47f911" providerId="ADAL" clId="{DBA7BE2A-4511-475B-B467-6D05EA0F89DA}" dt="2020-09-30T10:58:57.293" v="1780" actId="164"/>
          <ac:spMkLst>
            <pc:docMk/>
            <pc:sldMk cId="3258654990" sldId="278"/>
            <ac:spMk id="105" creationId="{5D23D5C5-119E-4BB2-B1CA-771D5781B5B2}"/>
          </ac:spMkLst>
        </pc:spChg>
        <pc:spChg chg="mod">
          <ac:chgData name="Aditya Aditya" userId="1686f3f9-96dd-4b7f-8bea-6f890f47f911" providerId="ADAL" clId="{DBA7BE2A-4511-475B-B467-6D05EA0F89DA}" dt="2020-09-30T10:58:57.293" v="1780" actId="164"/>
          <ac:spMkLst>
            <pc:docMk/>
            <pc:sldMk cId="3258654990" sldId="278"/>
            <ac:spMk id="109" creationId="{8B8097F9-3FC3-4ED4-B21F-5441BEB744F8}"/>
          </ac:spMkLst>
        </pc:spChg>
        <pc:spChg chg="del mod">
          <ac:chgData name="Aditya Aditya" userId="1686f3f9-96dd-4b7f-8bea-6f890f47f911" providerId="ADAL" clId="{DBA7BE2A-4511-475B-B467-6D05EA0F89DA}" dt="2020-09-30T10:58:06.068" v="1768" actId="478"/>
          <ac:spMkLst>
            <pc:docMk/>
            <pc:sldMk cId="3258654990" sldId="278"/>
            <ac:spMk id="111" creationId="{2A99B2D6-8A64-4C92-BA08-1A4AD27BE4C2}"/>
          </ac:spMkLst>
        </pc:spChg>
        <pc:spChg chg="del">
          <ac:chgData name="Aditya Aditya" userId="1686f3f9-96dd-4b7f-8bea-6f890f47f911" providerId="ADAL" clId="{DBA7BE2A-4511-475B-B467-6D05EA0F89DA}" dt="2020-09-30T10:57:22.821" v="1752" actId="478"/>
          <ac:spMkLst>
            <pc:docMk/>
            <pc:sldMk cId="3258654990" sldId="278"/>
            <ac:spMk id="112" creationId="{571CF330-3FEA-434D-937A-67CF77B1C82D}"/>
          </ac:spMkLst>
        </pc:spChg>
        <pc:spChg chg="del">
          <ac:chgData name="Aditya Aditya" userId="1686f3f9-96dd-4b7f-8bea-6f890f47f911" providerId="ADAL" clId="{DBA7BE2A-4511-475B-B467-6D05EA0F89DA}" dt="2020-09-30T10:57:24.247" v="1753" actId="478"/>
          <ac:spMkLst>
            <pc:docMk/>
            <pc:sldMk cId="3258654990" sldId="278"/>
            <ac:spMk id="113" creationId="{0A8F20B7-7335-40BF-9421-594390034CD1}"/>
          </ac:spMkLst>
        </pc:spChg>
        <pc:grpChg chg="del">
          <ac:chgData name="Aditya Aditya" userId="1686f3f9-96dd-4b7f-8bea-6f890f47f911" providerId="ADAL" clId="{DBA7BE2A-4511-475B-B467-6D05EA0F89DA}" dt="2020-09-30T10:57:34.305" v="1760" actId="478"/>
          <ac:grpSpMkLst>
            <pc:docMk/>
            <pc:sldMk cId="3258654990" sldId="278"/>
            <ac:grpSpMk id="6" creationId="{AC01435E-9765-4A62-83E1-3B491C3FE29F}"/>
          </ac:grpSpMkLst>
        </pc:grpChg>
        <pc:grpChg chg="del">
          <ac:chgData name="Aditya Aditya" userId="1686f3f9-96dd-4b7f-8bea-6f890f47f911" providerId="ADAL" clId="{DBA7BE2A-4511-475B-B467-6D05EA0F89DA}" dt="2020-09-30T10:57:35.270" v="1761" actId="478"/>
          <ac:grpSpMkLst>
            <pc:docMk/>
            <pc:sldMk cId="3258654990" sldId="278"/>
            <ac:grpSpMk id="8" creationId="{23A87012-C167-4A26-A014-9982B1F3DB7F}"/>
          </ac:grpSpMkLst>
        </pc:grpChg>
        <pc:grpChg chg="add mod">
          <ac:chgData name="Aditya Aditya" userId="1686f3f9-96dd-4b7f-8bea-6f890f47f911" providerId="ADAL" clId="{DBA7BE2A-4511-475B-B467-6D05EA0F89DA}" dt="2020-09-30T10:59:56.214" v="1795" actId="14100"/>
          <ac:grpSpMkLst>
            <pc:docMk/>
            <pc:sldMk cId="3258654990" sldId="278"/>
            <ac:grpSpMk id="11" creationId="{9C47AA34-1350-42EA-9122-4D6263E5DFC7}"/>
          </ac:grpSpMkLst>
        </pc:grpChg>
        <pc:grpChg chg="mod">
          <ac:chgData name="Aditya Aditya" userId="1686f3f9-96dd-4b7f-8bea-6f890f47f911" providerId="ADAL" clId="{DBA7BE2A-4511-475B-B467-6D05EA0F89DA}" dt="2020-09-30T10:58:57.293" v="1780" actId="164"/>
          <ac:grpSpMkLst>
            <pc:docMk/>
            <pc:sldMk cId="3258654990" sldId="278"/>
            <ac:grpSpMk id="58" creationId="{B3071883-178E-43FD-964D-A77A329EC1B0}"/>
          </ac:grpSpMkLst>
        </pc:grpChg>
        <pc:grpChg chg="mod">
          <ac:chgData name="Aditya Aditya" userId="1686f3f9-96dd-4b7f-8bea-6f890f47f911" providerId="ADAL" clId="{DBA7BE2A-4511-475B-B467-6D05EA0F89DA}" dt="2020-09-30T10:58:57.293" v="1780" actId="164"/>
          <ac:grpSpMkLst>
            <pc:docMk/>
            <pc:sldMk cId="3258654990" sldId="278"/>
            <ac:grpSpMk id="65" creationId="{83CDEAD7-2ABE-4B67-9BC2-77524C139E4F}"/>
          </ac:grpSpMkLst>
        </pc:grpChg>
        <pc:grpChg chg="del">
          <ac:chgData name="Aditya Aditya" userId="1686f3f9-96dd-4b7f-8bea-6f890f47f911" providerId="ADAL" clId="{DBA7BE2A-4511-475B-B467-6D05EA0F89DA}" dt="2020-09-30T10:57:32.508" v="1759" actId="478"/>
          <ac:grpSpMkLst>
            <pc:docMk/>
            <pc:sldMk cId="3258654990" sldId="278"/>
            <ac:grpSpMk id="67" creationId="{905823DB-B684-45BE-A86C-725E23441D33}"/>
          </ac:grpSpMkLst>
        </pc:grpChg>
        <pc:grpChg chg="mod">
          <ac:chgData name="Aditya Aditya" userId="1686f3f9-96dd-4b7f-8bea-6f890f47f911" providerId="ADAL" clId="{DBA7BE2A-4511-475B-B467-6D05EA0F89DA}" dt="2020-09-30T10:58:57.293" v="1780" actId="164"/>
          <ac:grpSpMkLst>
            <pc:docMk/>
            <pc:sldMk cId="3258654990" sldId="278"/>
            <ac:grpSpMk id="72" creationId="{439902BC-57D0-4970-9C78-F3204FA1283A}"/>
          </ac:grpSpMkLst>
        </pc:grpChg>
        <pc:grpChg chg="mod">
          <ac:chgData name="Aditya Aditya" userId="1686f3f9-96dd-4b7f-8bea-6f890f47f911" providerId="ADAL" clId="{DBA7BE2A-4511-475B-B467-6D05EA0F89DA}" dt="2020-09-30T10:58:57.293" v="1780" actId="164"/>
          <ac:grpSpMkLst>
            <pc:docMk/>
            <pc:sldMk cId="3258654990" sldId="278"/>
            <ac:grpSpMk id="73" creationId="{A76E7205-C335-4194-8451-1E4A18FE1D19}"/>
          </ac:grpSpMkLst>
        </pc:grpChg>
        <pc:grpChg chg="mod">
          <ac:chgData name="Aditya Aditya" userId="1686f3f9-96dd-4b7f-8bea-6f890f47f911" providerId="ADAL" clId="{DBA7BE2A-4511-475B-B467-6D05EA0F89DA}" dt="2020-09-30T10:58:57.293" v="1780" actId="164"/>
          <ac:grpSpMkLst>
            <pc:docMk/>
            <pc:sldMk cId="3258654990" sldId="278"/>
            <ac:grpSpMk id="76" creationId="{9AFC5999-5BE1-4434-9AEF-243915C140DE}"/>
          </ac:grpSpMkLst>
        </pc:grpChg>
        <pc:grpChg chg="mod">
          <ac:chgData name="Aditya Aditya" userId="1686f3f9-96dd-4b7f-8bea-6f890f47f911" providerId="ADAL" clId="{DBA7BE2A-4511-475B-B467-6D05EA0F89DA}" dt="2020-09-30T10:58:57.293" v="1780" actId="164"/>
          <ac:grpSpMkLst>
            <pc:docMk/>
            <pc:sldMk cId="3258654990" sldId="278"/>
            <ac:grpSpMk id="83" creationId="{4EA34864-CE93-41BA-A7C3-857C0C9B9A3B}"/>
          </ac:grpSpMkLst>
        </pc:grpChg>
        <pc:grpChg chg="mod">
          <ac:chgData name="Aditya Aditya" userId="1686f3f9-96dd-4b7f-8bea-6f890f47f911" providerId="ADAL" clId="{DBA7BE2A-4511-475B-B467-6D05EA0F89DA}" dt="2020-09-30T10:58:57.293" v="1780" actId="164"/>
          <ac:grpSpMkLst>
            <pc:docMk/>
            <pc:sldMk cId="3258654990" sldId="278"/>
            <ac:grpSpMk id="86" creationId="{1085D2C8-C5AE-4847-8252-C0C07AC018CC}"/>
          </ac:grpSpMkLst>
        </pc:grpChg>
        <pc:grpChg chg="mod">
          <ac:chgData name="Aditya Aditya" userId="1686f3f9-96dd-4b7f-8bea-6f890f47f911" providerId="ADAL" clId="{DBA7BE2A-4511-475B-B467-6D05EA0F89DA}" dt="2020-09-30T10:58:57.293" v="1780" actId="164"/>
          <ac:grpSpMkLst>
            <pc:docMk/>
            <pc:sldMk cId="3258654990" sldId="278"/>
            <ac:grpSpMk id="106" creationId="{8ACED276-4424-48B1-8287-CC6FD713B04C}"/>
          </ac:grpSpMkLst>
        </pc:grpChg>
        <pc:picChg chg="add mod">
          <ac:chgData name="Aditya Aditya" userId="1686f3f9-96dd-4b7f-8bea-6f890f47f911" providerId="ADAL" clId="{DBA7BE2A-4511-475B-B467-6D05EA0F89DA}" dt="2020-09-30T10:59:37.167" v="1788" actId="12788"/>
          <ac:picMkLst>
            <pc:docMk/>
            <pc:sldMk cId="3258654990" sldId="278"/>
            <ac:picMk id="55" creationId="{8A1E7F0E-460F-4E7B-BD84-C8EB8E7D17D5}"/>
          </ac:picMkLst>
        </pc:picChg>
        <pc:picChg chg="add">
          <ac:chgData name="Aditya Aditya" userId="1686f3f9-96dd-4b7f-8bea-6f890f47f911" providerId="ADAL" clId="{DBA7BE2A-4511-475B-B467-6D05EA0F89DA}" dt="2020-09-30T11:22:02.539" v="2043"/>
          <ac:picMkLst>
            <pc:docMk/>
            <pc:sldMk cId="3258654990" sldId="278"/>
            <ac:picMk id="56" creationId="{CDE3FAD7-ECC8-46BD-8AB3-010A598D0A70}"/>
          </ac:picMkLst>
        </pc:picChg>
        <pc:picChg chg="mod">
          <ac:chgData name="Aditya Aditya" userId="1686f3f9-96dd-4b7f-8bea-6f890f47f911" providerId="ADAL" clId="{DBA7BE2A-4511-475B-B467-6D05EA0F89DA}" dt="2020-09-30T10:58:57.293" v="1780" actId="164"/>
          <ac:picMkLst>
            <pc:docMk/>
            <pc:sldMk cId="3258654990" sldId="278"/>
            <ac:picMk id="93" creationId="{92865DF6-8A31-42C1-A52C-EA684B761F5D}"/>
          </ac:picMkLst>
        </pc:picChg>
        <pc:picChg chg="del">
          <ac:chgData name="Aditya Aditya" userId="1686f3f9-96dd-4b7f-8bea-6f890f47f911" providerId="ADAL" clId="{DBA7BE2A-4511-475B-B467-6D05EA0F89DA}" dt="2020-09-30T10:58:09.121" v="1771" actId="478"/>
          <ac:picMkLst>
            <pc:docMk/>
            <pc:sldMk cId="3258654990" sldId="278"/>
            <ac:picMk id="1026" creationId="{E973E69C-CB58-4B87-B132-9D12A7571E52}"/>
          </ac:picMkLst>
        </pc:picChg>
        <pc:picChg chg="del">
          <ac:chgData name="Aditya Aditya" userId="1686f3f9-96dd-4b7f-8bea-6f890f47f911" providerId="ADAL" clId="{DBA7BE2A-4511-475B-B467-6D05EA0F89DA}" dt="2020-09-30T10:58:08.172" v="1770" actId="478"/>
          <ac:picMkLst>
            <pc:docMk/>
            <pc:sldMk cId="3258654990" sldId="278"/>
            <ac:picMk id="1034" creationId="{FAD3C550-11DC-440B-871F-245FCDC80385}"/>
          </ac:picMkLst>
        </pc:picChg>
        <pc:picChg chg="del">
          <ac:chgData name="Aditya Aditya" userId="1686f3f9-96dd-4b7f-8bea-6f890f47f911" providerId="ADAL" clId="{DBA7BE2A-4511-475B-B467-6D05EA0F89DA}" dt="2020-09-30T10:57:56.445" v="1764" actId="478"/>
          <ac:picMkLst>
            <pc:docMk/>
            <pc:sldMk cId="3258654990" sldId="278"/>
            <ac:picMk id="1036" creationId="{B888D2E6-A716-4B92-B529-63FE8FFEFC52}"/>
          </ac:picMkLst>
        </pc:picChg>
        <pc:cxnChg chg="mod">
          <ac:chgData name="Aditya Aditya" userId="1686f3f9-96dd-4b7f-8bea-6f890f47f911" providerId="ADAL" clId="{DBA7BE2A-4511-475B-B467-6D05EA0F89DA}" dt="2020-09-30T10:58:57.293" v="1780" actId="164"/>
          <ac:cxnSpMkLst>
            <pc:docMk/>
            <pc:sldMk cId="3258654990" sldId="278"/>
            <ac:cxnSpMk id="53" creationId="{FF36F127-2BEA-4E7B-B408-670E1F255043}"/>
          </ac:cxnSpMkLst>
        </pc:cxnChg>
        <pc:cxnChg chg="mod">
          <ac:chgData name="Aditya Aditya" userId="1686f3f9-96dd-4b7f-8bea-6f890f47f911" providerId="ADAL" clId="{DBA7BE2A-4511-475B-B467-6D05EA0F89DA}" dt="2020-09-30T10:57:32.508" v="1759" actId="478"/>
          <ac:cxnSpMkLst>
            <pc:docMk/>
            <pc:sldMk cId="3258654990" sldId="278"/>
            <ac:cxnSpMk id="68" creationId="{FF4B6D7F-DD29-48D5-8DAF-C6A22669B15C}"/>
          </ac:cxnSpMkLst>
        </pc:cxnChg>
      </pc:sldChg>
      <pc:sldChg chg="add del">
        <pc:chgData name="Aditya Aditya" userId="1686f3f9-96dd-4b7f-8bea-6f890f47f911" providerId="ADAL" clId="{DBA7BE2A-4511-475B-B467-6D05EA0F89DA}" dt="2020-09-30T10:57:07.151" v="1749" actId="2696"/>
        <pc:sldMkLst>
          <pc:docMk/>
          <pc:sldMk cId="3452915848" sldId="278"/>
        </pc:sldMkLst>
      </pc:sldChg>
      <pc:sldChg chg="addSp delSp modSp del addCm modCm">
        <pc:chgData name="Aditya Aditya" userId="1686f3f9-96dd-4b7f-8bea-6f890f47f911" providerId="ADAL" clId="{DBA7BE2A-4511-475B-B467-6D05EA0F89DA}" dt="2020-10-02T11:46:08.927" v="5735" actId="2696"/>
        <pc:sldMkLst>
          <pc:docMk/>
          <pc:sldMk cId="1191258230" sldId="279"/>
        </pc:sldMkLst>
        <pc:spChg chg="mod">
          <ac:chgData name="Aditya Aditya" userId="1686f3f9-96dd-4b7f-8bea-6f890f47f911" providerId="ADAL" clId="{DBA7BE2A-4511-475B-B467-6D05EA0F89DA}" dt="2020-10-02T11:41:18.690" v="5649" actId="164"/>
          <ac:spMkLst>
            <pc:docMk/>
            <pc:sldMk cId="1191258230" sldId="279"/>
            <ac:spMk id="11" creationId="{D98A7C46-DF5F-476C-AB1B-09BC9DD93BBC}"/>
          </ac:spMkLst>
        </pc:spChg>
        <pc:spChg chg="mod">
          <ac:chgData name="Aditya Aditya" userId="1686f3f9-96dd-4b7f-8bea-6f890f47f911" providerId="ADAL" clId="{DBA7BE2A-4511-475B-B467-6D05EA0F89DA}" dt="2020-10-02T11:41:18.690" v="5649" actId="164"/>
          <ac:spMkLst>
            <pc:docMk/>
            <pc:sldMk cId="1191258230" sldId="279"/>
            <ac:spMk id="16" creationId="{7BD0DB9E-92BD-43E3-9A60-F520FC1A6B71}"/>
          </ac:spMkLst>
        </pc:spChg>
        <pc:spChg chg="mod">
          <ac:chgData name="Aditya Aditya" userId="1686f3f9-96dd-4b7f-8bea-6f890f47f911" providerId="ADAL" clId="{DBA7BE2A-4511-475B-B467-6D05EA0F89DA}" dt="2020-10-02T11:41:18.690" v="5649" actId="164"/>
          <ac:spMkLst>
            <pc:docMk/>
            <pc:sldMk cId="1191258230" sldId="279"/>
            <ac:spMk id="23" creationId="{4D4702AC-423E-4166-BF72-96CEC5C78FA9}"/>
          </ac:spMkLst>
        </pc:spChg>
        <pc:spChg chg="mod">
          <ac:chgData name="Aditya Aditya" userId="1686f3f9-96dd-4b7f-8bea-6f890f47f911" providerId="ADAL" clId="{DBA7BE2A-4511-475B-B467-6D05EA0F89DA}" dt="2020-10-02T05:39:27.625" v="5434" actId="1076"/>
          <ac:spMkLst>
            <pc:docMk/>
            <pc:sldMk cId="1191258230" sldId="279"/>
            <ac:spMk id="27" creationId="{0B21F5AA-2C4D-4E44-B85B-DB972D0C265A}"/>
          </ac:spMkLst>
        </pc:spChg>
        <pc:spChg chg="mod">
          <ac:chgData name="Aditya Aditya" userId="1686f3f9-96dd-4b7f-8bea-6f890f47f911" providerId="ADAL" clId="{DBA7BE2A-4511-475B-B467-6D05EA0F89DA}" dt="2020-10-02T05:45:36.881" v="5481" actId="1076"/>
          <ac:spMkLst>
            <pc:docMk/>
            <pc:sldMk cId="1191258230" sldId="279"/>
            <ac:spMk id="37" creationId="{4A3E2A71-DE0E-486E-B6D8-B5B8780D9782}"/>
          </ac:spMkLst>
        </pc:spChg>
        <pc:spChg chg="mod">
          <ac:chgData name="Aditya Aditya" userId="1686f3f9-96dd-4b7f-8bea-6f890f47f911" providerId="ADAL" clId="{DBA7BE2A-4511-475B-B467-6D05EA0F89DA}" dt="2020-10-02T05:45:51.289" v="5487" actId="20577"/>
          <ac:spMkLst>
            <pc:docMk/>
            <pc:sldMk cId="1191258230" sldId="279"/>
            <ac:spMk id="38" creationId="{51A00D71-D0B0-425E-8184-2B91B690A2A7}"/>
          </ac:spMkLst>
        </pc:spChg>
        <pc:spChg chg="mod">
          <ac:chgData name="Aditya Aditya" userId="1686f3f9-96dd-4b7f-8bea-6f890f47f911" providerId="ADAL" clId="{DBA7BE2A-4511-475B-B467-6D05EA0F89DA}" dt="2020-10-02T11:41:45.191" v="5667" actId="164"/>
          <ac:spMkLst>
            <pc:docMk/>
            <pc:sldMk cId="1191258230" sldId="279"/>
            <ac:spMk id="84" creationId="{46728A01-983A-4D7A-8D0E-67577DE947AF}"/>
          </ac:spMkLst>
        </pc:spChg>
        <pc:spChg chg="mod">
          <ac:chgData name="Aditya Aditya" userId="1686f3f9-96dd-4b7f-8bea-6f890f47f911" providerId="ADAL" clId="{DBA7BE2A-4511-475B-B467-6D05EA0F89DA}" dt="2020-10-02T11:41:45.191" v="5667" actId="164"/>
          <ac:spMkLst>
            <pc:docMk/>
            <pc:sldMk cId="1191258230" sldId="279"/>
            <ac:spMk id="87" creationId="{493FA7DE-828D-48AF-BF1A-574FDB614DBF}"/>
          </ac:spMkLst>
        </pc:spChg>
        <pc:spChg chg="mod">
          <ac:chgData name="Aditya Aditya" userId="1686f3f9-96dd-4b7f-8bea-6f890f47f911" providerId="ADAL" clId="{DBA7BE2A-4511-475B-B467-6D05EA0F89DA}" dt="2020-10-02T11:41:45.191" v="5667" actId="164"/>
          <ac:spMkLst>
            <pc:docMk/>
            <pc:sldMk cId="1191258230" sldId="279"/>
            <ac:spMk id="90" creationId="{9F9F6E75-086A-4FF4-AB7F-80F9BD71D2CA}"/>
          </ac:spMkLst>
        </pc:spChg>
        <pc:spChg chg="mod">
          <ac:chgData name="Aditya Aditya" userId="1686f3f9-96dd-4b7f-8bea-6f890f47f911" providerId="ADAL" clId="{DBA7BE2A-4511-475B-B467-6D05EA0F89DA}" dt="2020-10-02T11:41:29.581" v="5650" actId="164"/>
          <ac:spMkLst>
            <pc:docMk/>
            <pc:sldMk cId="1191258230" sldId="279"/>
            <ac:spMk id="99" creationId="{5DE70A0A-837A-46C5-B7D9-C7C5BBE287F8}"/>
          </ac:spMkLst>
        </pc:spChg>
        <pc:spChg chg="mod">
          <ac:chgData name="Aditya Aditya" userId="1686f3f9-96dd-4b7f-8bea-6f890f47f911" providerId="ADAL" clId="{DBA7BE2A-4511-475B-B467-6D05EA0F89DA}" dt="2020-10-02T11:41:29.581" v="5650" actId="164"/>
          <ac:spMkLst>
            <pc:docMk/>
            <pc:sldMk cId="1191258230" sldId="279"/>
            <ac:spMk id="100" creationId="{441C3AED-6F41-49E6-B633-2F31C9C23F3C}"/>
          </ac:spMkLst>
        </pc:spChg>
        <pc:spChg chg="mod">
          <ac:chgData name="Aditya Aditya" userId="1686f3f9-96dd-4b7f-8bea-6f890f47f911" providerId="ADAL" clId="{DBA7BE2A-4511-475B-B467-6D05EA0F89DA}" dt="2020-10-02T11:41:29.581" v="5650" actId="164"/>
          <ac:spMkLst>
            <pc:docMk/>
            <pc:sldMk cId="1191258230" sldId="279"/>
            <ac:spMk id="103" creationId="{A1FD28B7-0E75-4FF7-8A99-AB3B1A9EB483}"/>
          </ac:spMkLst>
        </pc:spChg>
        <pc:spChg chg="mod">
          <ac:chgData name="Aditya Aditya" userId="1686f3f9-96dd-4b7f-8bea-6f890f47f911" providerId="ADAL" clId="{DBA7BE2A-4511-475B-B467-6D05EA0F89DA}" dt="2020-10-02T11:41:56.329" v="5669" actId="164"/>
          <ac:spMkLst>
            <pc:docMk/>
            <pc:sldMk cId="1191258230" sldId="279"/>
            <ac:spMk id="110" creationId="{E03CE79B-5711-459B-9A2F-1B35BF2BE057}"/>
          </ac:spMkLst>
        </pc:spChg>
        <pc:spChg chg="mod">
          <ac:chgData name="Aditya Aditya" userId="1686f3f9-96dd-4b7f-8bea-6f890f47f911" providerId="ADAL" clId="{DBA7BE2A-4511-475B-B467-6D05EA0F89DA}" dt="2020-10-02T11:41:56.329" v="5669" actId="164"/>
          <ac:spMkLst>
            <pc:docMk/>
            <pc:sldMk cId="1191258230" sldId="279"/>
            <ac:spMk id="114" creationId="{49618B7E-FBBB-4032-9F73-BD5F94A255D6}"/>
          </ac:spMkLst>
        </pc:spChg>
        <pc:spChg chg="mod">
          <ac:chgData name="Aditya Aditya" userId="1686f3f9-96dd-4b7f-8bea-6f890f47f911" providerId="ADAL" clId="{DBA7BE2A-4511-475B-B467-6D05EA0F89DA}" dt="2020-10-02T11:41:56.329" v="5669" actId="164"/>
          <ac:spMkLst>
            <pc:docMk/>
            <pc:sldMk cId="1191258230" sldId="279"/>
            <ac:spMk id="116" creationId="{7ECB2798-E8F1-4411-9826-9C05531D6453}"/>
          </ac:spMkLst>
        </pc:spChg>
        <pc:grpChg chg="add mod">
          <ac:chgData name="Aditya Aditya" userId="1686f3f9-96dd-4b7f-8bea-6f890f47f911" providerId="ADAL" clId="{DBA7BE2A-4511-475B-B467-6D05EA0F89DA}" dt="2020-10-02T11:41:37.432" v="5666" actId="1036"/>
          <ac:grpSpMkLst>
            <pc:docMk/>
            <pc:sldMk cId="1191258230" sldId="279"/>
            <ac:grpSpMk id="2" creationId="{913B4E98-F477-43CA-B1D2-4B76083CFE28}"/>
          </ac:grpSpMkLst>
        </pc:grpChg>
        <pc:grpChg chg="add mod">
          <ac:chgData name="Aditya Aditya" userId="1686f3f9-96dd-4b7f-8bea-6f890f47f911" providerId="ADAL" clId="{DBA7BE2A-4511-475B-B467-6D05EA0F89DA}" dt="2020-10-02T11:41:37.432" v="5666" actId="1036"/>
          <ac:grpSpMkLst>
            <pc:docMk/>
            <pc:sldMk cId="1191258230" sldId="279"/>
            <ac:grpSpMk id="3" creationId="{03BB411A-A6EA-4B60-9FF0-7A6862395C30}"/>
          </ac:grpSpMkLst>
        </pc:grpChg>
        <pc:grpChg chg="add mod">
          <ac:chgData name="Aditya Aditya" userId="1686f3f9-96dd-4b7f-8bea-6f890f47f911" providerId="ADAL" clId="{DBA7BE2A-4511-475B-B467-6D05EA0F89DA}" dt="2020-10-02T11:41:37.432" v="5666" actId="1036"/>
          <ac:grpSpMkLst>
            <pc:docMk/>
            <pc:sldMk cId="1191258230" sldId="279"/>
            <ac:grpSpMk id="5" creationId="{194E7219-7EAC-411E-ACB2-B231C86FBC1F}"/>
          </ac:grpSpMkLst>
        </pc:grpChg>
        <pc:grpChg chg="add mod">
          <ac:chgData name="Aditya Aditya" userId="1686f3f9-96dd-4b7f-8bea-6f890f47f911" providerId="ADAL" clId="{DBA7BE2A-4511-475B-B467-6D05EA0F89DA}" dt="2020-10-02T11:42:05.312" v="5690" actId="1035"/>
          <ac:grpSpMkLst>
            <pc:docMk/>
            <pc:sldMk cId="1191258230" sldId="279"/>
            <ac:grpSpMk id="6" creationId="{BC647FE8-7E7D-4B6C-9853-29CDA9BD26E6}"/>
          </ac:grpSpMkLst>
        </pc:grpChg>
        <pc:grpChg chg="add mod">
          <ac:chgData name="Aditya Aditya" userId="1686f3f9-96dd-4b7f-8bea-6f890f47f911" providerId="ADAL" clId="{DBA7BE2A-4511-475B-B467-6D05EA0F89DA}" dt="2020-10-02T11:42:05.312" v="5690" actId="1035"/>
          <ac:grpSpMkLst>
            <pc:docMk/>
            <pc:sldMk cId="1191258230" sldId="279"/>
            <ac:grpSpMk id="7" creationId="{E81D0BDD-485D-4767-91CC-8A413864F036}"/>
          </ac:grpSpMkLst>
        </pc:grpChg>
        <pc:grpChg chg="add mod">
          <ac:chgData name="Aditya Aditya" userId="1686f3f9-96dd-4b7f-8bea-6f890f47f911" providerId="ADAL" clId="{DBA7BE2A-4511-475B-B467-6D05EA0F89DA}" dt="2020-10-02T11:42:05.312" v="5690" actId="1035"/>
          <ac:grpSpMkLst>
            <pc:docMk/>
            <pc:sldMk cId="1191258230" sldId="279"/>
            <ac:grpSpMk id="8" creationId="{53C97B82-626E-4624-A72F-C777F449B8BE}"/>
          </ac:grpSpMkLst>
        </pc:grpChg>
        <pc:grpChg chg="add del mod">
          <ac:chgData name="Aditya Aditya" userId="1686f3f9-96dd-4b7f-8bea-6f890f47f911" providerId="ADAL" clId="{DBA7BE2A-4511-475B-B467-6D05EA0F89DA}" dt="2020-10-02T05:39:33.017" v="5437"/>
          <ac:grpSpMkLst>
            <pc:docMk/>
            <pc:sldMk cId="1191258230" sldId="279"/>
            <ac:grpSpMk id="25" creationId="{8A1D0A20-A744-4273-B647-13B0D8D89A86}"/>
          </ac:grpSpMkLst>
        </pc:grpChg>
        <pc:grpChg chg="mod">
          <ac:chgData name="Aditya Aditya" userId="1686f3f9-96dd-4b7f-8bea-6f890f47f911" providerId="ADAL" clId="{DBA7BE2A-4511-475B-B467-6D05EA0F89DA}" dt="2020-10-02T05:39:43.529" v="5440" actId="164"/>
          <ac:grpSpMkLst>
            <pc:docMk/>
            <pc:sldMk cId="1191258230" sldId="279"/>
            <ac:grpSpMk id="26" creationId="{16A25155-25D5-441B-A012-FF7D19A17B28}"/>
          </ac:grpSpMkLst>
        </pc:grpChg>
        <pc:grpChg chg="add del mod">
          <ac:chgData name="Aditya Aditya" userId="1686f3f9-96dd-4b7f-8bea-6f890f47f911" providerId="ADAL" clId="{DBA7BE2A-4511-475B-B467-6D05EA0F89DA}" dt="2020-10-02T05:48:39.420" v="5491" actId="478"/>
          <ac:grpSpMkLst>
            <pc:docMk/>
            <pc:sldMk cId="1191258230" sldId="279"/>
            <ac:grpSpMk id="33" creationId="{ECCE0063-E957-41C5-8ADA-8B2BEE70FDB0}"/>
          </ac:grpSpMkLst>
        </pc:grpChg>
        <pc:grpChg chg="mod topLvl">
          <ac:chgData name="Aditya Aditya" userId="1686f3f9-96dd-4b7f-8bea-6f890f47f911" providerId="ADAL" clId="{DBA7BE2A-4511-475B-B467-6D05EA0F89DA}" dt="2020-10-02T11:41:51.104" v="5668" actId="164"/>
          <ac:grpSpMkLst>
            <pc:docMk/>
            <pc:sldMk cId="1191258230" sldId="279"/>
            <ac:grpSpMk id="35" creationId="{67A9F108-95B0-4FEC-A4A1-48A0A6744BAD}"/>
          </ac:grpSpMkLst>
        </pc:grpChg>
        <pc:picChg chg="add mod">
          <ac:chgData name="Aditya Aditya" userId="1686f3f9-96dd-4b7f-8bea-6f890f47f911" providerId="ADAL" clId="{DBA7BE2A-4511-475B-B467-6D05EA0F89DA}" dt="2020-10-02T11:41:51.104" v="5668" actId="164"/>
          <ac:picMkLst>
            <pc:docMk/>
            <pc:sldMk cId="1191258230" sldId="279"/>
            <ac:picMk id="4" creationId="{B203B389-12A3-4A6A-8ED1-181624D1B29C}"/>
          </ac:picMkLst>
        </pc:picChg>
        <pc:picChg chg="mod">
          <ac:chgData name="Aditya Aditya" userId="1686f3f9-96dd-4b7f-8bea-6f890f47f911" providerId="ADAL" clId="{DBA7BE2A-4511-475B-B467-6D05EA0F89DA}" dt="2020-10-02T11:41:18.690" v="5649" actId="164"/>
          <ac:picMkLst>
            <pc:docMk/>
            <pc:sldMk cId="1191258230" sldId="279"/>
            <ac:picMk id="22" creationId="{7348787A-9709-4346-A8CB-86D6EE145497}"/>
          </ac:picMkLst>
        </pc:picChg>
        <pc:picChg chg="mod">
          <ac:chgData name="Aditya Aditya" userId="1686f3f9-96dd-4b7f-8bea-6f890f47f911" providerId="ADAL" clId="{DBA7BE2A-4511-475B-B467-6D05EA0F89DA}" dt="2020-10-02T11:41:45.191" v="5667" actId="164"/>
          <ac:picMkLst>
            <pc:docMk/>
            <pc:sldMk cId="1191258230" sldId="279"/>
            <ac:picMk id="28" creationId="{E058923E-1FA4-467E-8AFA-402308713737}"/>
          </ac:picMkLst>
        </pc:picChg>
        <pc:picChg chg="mod">
          <ac:chgData name="Aditya Aditya" userId="1686f3f9-96dd-4b7f-8bea-6f890f47f911" providerId="ADAL" clId="{DBA7BE2A-4511-475B-B467-6D05EA0F89DA}" dt="2020-10-02T05:39:43.529" v="5440" actId="164"/>
          <ac:picMkLst>
            <pc:docMk/>
            <pc:sldMk cId="1191258230" sldId="279"/>
            <ac:picMk id="30" creationId="{ECA1DF37-92B9-4E9F-BEBB-16C1F383A9D2}"/>
          </ac:picMkLst>
        </pc:picChg>
        <pc:picChg chg="mod">
          <ac:chgData name="Aditya Aditya" userId="1686f3f9-96dd-4b7f-8bea-6f890f47f911" providerId="ADAL" clId="{DBA7BE2A-4511-475B-B467-6D05EA0F89DA}" dt="2020-10-02T11:41:29.581" v="5650" actId="164"/>
          <ac:picMkLst>
            <pc:docMk/>
            <pc:sldMk cId="1191258230" sldId="279"/>
            <ac:picMk id="32" creationId="{3473B79A-5FDD-43B5-87C3-B5ABBE4D1122}"/>
          </ac:picMkLst>
        </pc:picChg>
        <pc:picChg chg="mod">
          <ac:chgData name="Aditya Aditya" userId="1686f3f9-96dd-4b7f-8bea-6f890f47f911" providerId="ADAL" clId="{DBA7BE2A-4511-475B-B467-6D05EA0F89DA}" dt="2020-10-02T11:41:56.329" v="5669" actId="164"/>
          <ac:picMkLst>
            <pc:docMk/>
            <pc:sldMk cId="1191258230" sldId="279"/>
            <ac:picMk id="34" creationId="{5C0F50C2-C38C-46A7-884B-6B04C7D24D27}"/>
          </ac:picMkLst>
        </pc:picChg>
        <pc:picChg chg="del mod topLvl">
          <ac:chgData name="Aditya Aditya" userId="1686f3f9-96dd-4b7f-8bea-6f890f47f911" providerId="ADAL" clId="{DBA7BE2A-4511-475B-B467-6D05EA0F89DA}" dt="2020-10-02T05:48:39.420" v="5491" actId="478"/>
          <ac:picMkLst>
            <pc:docMk/>
            <pc:sldMk cId="1191258230" sldId="279"/>
            <ac:picMk id="36" creationId="{A627776C-F17B-4031-B795-386A578E20C1}"/>
          </ac:picMkLst>
        </pc:picChg>
      </pc:sldChg>
      <pc:sldChg chg="add del setBg">
        <pc:chgData name="Aditya Aditya" userId="1686f3f9-96dd-4b7f-8bea-6f890f47f911" providerId="ADAL" clId="{DBA7BE2A-4511-475B-B467-6D05EA0F89DA}" dt="2020-09-30T11:22:33.418" v="2047"/>
        <pc:sldMkLst>
          <pc:docMk/>
          <pc:sldMk cId="3665643435" sldId="279"/>
        </pc:sldMkLst>
      </pc:sldChg>
      <pc:sldChg chg="addSp delSp modSp setBg">
        <pc:chgData name="Aditya Aditya" userId="1686f3f9-96dd-4b7f-8bea-6f890f47f911" providerId="ADAL" clId="{DBA7BE2A-4511-475B-B467-6D05EA0F89DA}" dt="2020-10-05T16:57:47.456" v="6261" actId="207"/>
        <pc:sldMkLst>
          <pc:docMk/>
          <pc:sldMk cId="2093997806" sldId="281"/>
        </pc:sldMkLst>
        <pc:spChg chg="add mod">
          <ac:chgData name="Aditya Aditya" userId="1686f3f9-96dd-4b7f-8bea-6f890f47f911" providerId="ADAL" clId="{DBA7BE2A-4511-475B-B467-6D05EA0F89DA}" dt="2020-10-03T09:30:29.595" v="6062" actId="2085"/>
          <ac:spMkLst>
            <pc:docMk/>
            <pc:sldMk cId="2093997806" sldId="281"/>
            <ac:spMk id="2" creationId="{955282A7-D168-415B-8B95-9496B1B9B486}"/>
          </ac:spMkLst>
        </pc:spChg>
        <pc:spChg chg="add del mod">
          <ac:chgData name="Aditya Aditya" userId="1686f3f9-96dd-4b7f-8bea-6f890f47f911" providerId="ADAL" clId="{DBA7BE2A-4511-475B-B467-6D05EA0F89DA}" dt="2020-10-01T19:40:50.067" v="4464"/>
          <ac:spMkLst>
            <pc:docMk/>
            <pc:sldMk cId="2093997806" sldId="281"/>
            <ac:spMk id="12" creationId="{360611CA-FA88-4DE9-AA88-F512964D05DA}"/>
          </ac:spMkLst>
        </pc:spChg>
        <pc:spChg chg="add mod">
          <ac:chgData name="Aditya Aditya" userId="1686f3f9-96dd-4b7f-8bea-6f890f47f911" providerId="ADAL" clId="{DBA7BE2A-4511-475B-B467-6D05EA0F89DA}" dt="2020-10-01T19:47:40.269" v="4639" actId="164"/>
          <ac:spMkLst>
            <pc:docMk/>
            <pc:sldMk cId="2093997806" sldId="281"/>
            <ac:spMk id="13" creationId="{F7F52418-0405-49C5-8A91-10C7BE914455}"/>
          </ac:spMkLst>
        </pc:spChg>
        <pc:spChg chg="add mod">
          <ac:chgData name="Aditya Aditya" userId="1686f3f9-96dd-4b7f-8bea-6f890f47f911" providerId="ADAL" clId="{DBA7BE2A-4511-475B-B467-6D05EA0F89DA}" dt="2020-10-05T16:57:47.456" v="6261" actId="207"/>
          <ac:spMkLst>
            <pc:docMk/>
            <pc:sldMk cId="2093997806" sldId="281"/>
            <ac:spMk id="15" creationId="{5FB1CF24-7923-4799-8A5F-31C7EB3C0EB3}"/>
          </ac:spMkLst>
        </pc:spChg>
        <pc:spChg chg="add mod">
          <ac:chgData name="Aditya Aditya" userId="1686f3f9-96dd-4b7f-8bea-6f890f47f911" providerId="ADAL" clId="{DBA7BE2A-4511-475B-B467-6D05EA0F89DA}" dt="2020-10-05T16:57:40.983" v="6259" actId="207"/>
          <ac:spMkLst>
            <pc:docMk/>
            <pc:sldMk cId="2093997806" sldId="281"/>
            <ac:spMk id="16" creationId="{413376AE-6E03-41B9-A314-168ADED541AE}"/>
          </ac:spMkLst>
        </pc:spChg>
        <pc:spChg chg="add mod">
          <ac:chgData name="Aditya Aditya" userId="1686f3f9-96dd-4b7f-8bea-6f890f47f911" providerId="ADAL" clId="{DBA7BE2A-4511-475B-B467-6D05EA0F89DA}" dt="2020-10-05T16:57:44.799" v="6260" actId="207"/>
          <ac:spMkLst>
            <pc:docMk/>
            <pc:sldMk cId="2093997806" sldId="281"/>
            <ac:spMk id="17" creationId="{2219589E-29EC-4B7C-AF2A-4CB2A2238277}"/>
          </ac:spMkLst>
        </pc:spChg>
        <pc:spChg chg="add mod ord">
          <ac:chgData name="Aditya Aditya" userId="1686f3f9-96dd-4b7f-8bea-6f890f47f911" providerId="ADAL" clId="{DBA7BE2A-4511-475B-B467-6D05EA0F89DA}" dt="2020-10-05T16:57:37.985" v="6258" actId="207"/>
          <ac:spMkLst>
            <pc:docMk/>
            <pc:sldMk cId="2093997806" sldId="281"/>
            <ac:spMk id="18" creationId="{B226EE84-FA0C-4829-8DBF-88676958FB48}"/>
          </ac:spMkLst>
        </pc:spChg>
        <pc:spChg chg="mod topLvl">
          <ac:chgData name="Aditya Aditya" userId="1686f3f9-96dd-4b7f-8bea-6f890f47f911" providerId="ADAL" clId="{DBA7BE2A-4511-475B-B467-6D05EA0F89DA}" dt="2020-10-03T09:30:37.199" v="6065" actId="2085"/>
          <ac:spMkLst>
            <pc:docMk/>
            <pc:sldMk cId="2093997806" sldId="281"/>
            <ac:spMk id="21" creationId="{6B99DC84-2752-41FD-8655-063BA5B3B362}"/>
          </ac:spMkLst>
        </pc:spChg>
        <pc:spChg chg="del mod topLvl">
          <ac:chgData name="Aditya Aditya" userId="1686f3f9-96dd-4b7f-8bea-6f890f47f911" providerId="ADAL" clId="{DBA7BE2A-4511-475B-B467-6D05EA0F89DA}" dt="2020-10-03T09:23:46.261" v="5865" actId="478"/>
          <ac:spMkLst>
            <pc:docMk/>
            <pc:sldMk cId="2093997806" sldId="281"/>
            <ac:spMk id="23" creationId="{7ADF9FAD-FF43-4EFC-A8A7-0F4C8430F0C2}"/>
          </ac:spMkLst>
        </pc:spChg>
        <pc:spChg chg="mod ord topLvl">
          <ac:chgData name="Aditya Aditya" userId="1686f3f9-96dd-4b7f-8bea-6f890f47f911" providerId="ADAL" clId="{DBA7BE2A-4511-475B-B467-6D05EA0F89DA}" dt="2020-10-03T09:30:34.300" v="6063" actId="2085"/>
          <ac:spMkLst>
            <pc:docMk/>
            <pc:sldMk cId="2093997806" sldId="281"/>
            <ac:spMk id="25" creationId="{CECC2B41-F530-4602-9716-C6012B7DD998}"/>
          </ac:spMkLst>
        </pc:spChg>
        <pc:spChg chg="del">
          <ac:chgData name="Aditya Aditya" userId="1686f3f9-96dd-4b7f-8bea-6f890f47f911" providerId="ADAL" clId="{DBA7BE2A-4511-475B-B467-6D05EA0F89DA}" dt="2020-10-03T09:24:13.630" v="5876" actId="478"/>
          <ac:spMkLst>
            <pc:docMk/>
            <pc:sldMk cId="2093997806" sldId="281"/>
            <ac:spMk id="27" creationId="{810B7BB9-BC8E-4D36-BAED-097CE15852CB}"/>
          </ac:spMkLst>
        </pc:spChg>
        <pc:spChg chg="mod topLvl">
          <ac:chgData name="Aditya Aditya" userId="1686f3f9-96dd-4b7f-8bea-6f890f47f911" providerId="ADAL" clId="{DBA7BE2A-4511-475B-B467-6D05EA0F89DA}" dt="2020-10-03T09:30:36.051" v="6064" actId="2085"/>
          <ac:spMkLst>
            <pc:docMk/>
            <pc:sldMk cId="2093997806" sldId="281"/>
            <ac:spMk id="29" creationId="{520502A6-8814-4EE5-89C0-5288C1F3D1E9}"/>
          </ac:spMkLst>
        </pc:spChg>
        <pc:spChg chg="del mod topLvl">
          <ac:chgData name="Aditya Aditya" userId="1686f3f9-96dd-4b7f-8bea-6f890f47f911" providerId="ADAL" clId="{DBA7BE2A-4511-475B-B467-6D05EA0F89DA}" dt="2020-10-03T09:26:29.110" v="5908" actId="478"/>
          <ac:spMkLst>
            <pc:docMk/>
            <pc:sldMk cId="2093997806" sldId="281"/>
            <ac:spMk id="31" creationId="{B705E252-E595-4EAF-BBF1-0FD7E92B1DD3}"/>
          </ac:spMkLst>
        </pc:spChg>
        <pc:grpChg chg="add mod">
          <ac:chgData name="Aditya Aditya" userId="1686f3f9-96dd-4b7f-8bea-6f890f47f911" providerId="ADAL" clId="{DBA7BE2A-4511-475B-B467-6D05EA0F89DA}" dt="2020-10-03T09:27:17.401" v="5926" actId="1076"/>
          <ac:grpSpMkLst>
            <pc:docMk/>
            <pc:sldMk cId="2093997806" sldId="281"/>
            <ac:grpSpMk id="6" creationId="{6B6BB1B3-354B-475E-A18A-65C8F373BD5A}"/>
          </ac:grpSpMkLst>
        </pc:grpChg>
        <pc:grpChg chg="add mod">
          <ac:chgData name="Aditya Aditya" userId="1686f3f9-96dd-4b7f-8bea-6f890f47f911" providerId="ADAL" clId="{DBA7BE2A-4511-475B-B467-6D05EA0F89DA}" dt="2020-10-03T09:28:28.614" v="6059" actId="207"/>
          <ac:grpSpMkLst>
            <pc:docMk/>
            <pc:sldMk cId="2093997806" sldId="281"/>
            <ac:grpSpMk id="8" creationId="{68E91900-859C-45AB-82CC-FD8F9D352DB5}"/>
          </ac:grpSpMkLst>
        </pc:grpChg>
        <pc:grpChg chg="add mod">
          <ac:chgData name="Aditya Aditya" userId="1686f3f9-96dd-4b7f-8bea-6f890f47f911" providerId="ADAL" clId="{DBA7BE2A-4511-475B-B467-6D05EA0F89DA}" dt="2020-10-03T09:27:12.804" v="5925" actId="1076"/>
          <ac:grpSpMkLst>
            <pc:docMk/>
            <pc:sldMk cId="2093997806" sldId="281"/>
            <ac:grpSpMk id="10" creationId="{BE3A5C14-F8FD-40F9-82C8-25BA6FE82C11}"/>
          </ac:grpSpMkLst>
        </pc:grpChg>
        <pc:grpChg chg="add mod">
          <ac:chgData name="Aditya Aditya" userId="1686f3f9-96dd-4b7f-8bea-6f890f47f911" providerId="ADAL" clId="{DBA7BE2A-4511-475B-B467-6D05EA0F89DA}" dt="2020-10-01T19:47:44.027" v="4643" actId="1038"/>
          <ac:grpSpMkLst>
            <pc:docMk/>
            <pc:sldMk cId="2093997806" sldId="281"/>
            <ac:grpSpMk id="14" creationId="{D32B9B93-8D2A-46FE-807D-D32BA1000949}"/>
          </ac:grpSpMkLst>
        </pc:grpChg>
        <pc:grpChg chg="add del mod ord">
          <ac:chgData name="Aditya Aditya" userId="1686f3f9-96dd-4b7f-8bea-6f890f47f911" providerId="ADAL" clId="{DBA7BE2A-4511-475B-B467-6D05EA0F89DA}" dt="2020-10-03T09:23:46.261" v="5865" actId="478"/>
          <ac:grpSpMkLst>
            <pc:docMk/>
            <pc:sldMk cId="2093997806" sldId="281"/>
            <ac:grpSpMk id="20" creationId="{50F3289F-CABE-43D7-8FCF-2FF6BB826802}"/>
          </ac:grpSpMkLst>
        </pc:grpChg>
        <pc:grpChg chg="add del mod">
          <ac:chgData name="Aditya Aditya" userId="1686f3f9-96dd-4b7f-8bea-6f890f47f911" providerId="ADAL" clId="{DBA7BE2A-4511-475B-B467-6D05EA0F89DA}" dt="2020-10-03T09:24:15.957" v="5877" actId="478"/>
          <ac:grpSpMkLst>
            <pc:docMk/>
            <pc:sldMk cId="2093997806" sldId="281"/>
            <ac:grpSpMk id="24" creationId="{901EB995-EDAE-45F4-BD14-AED2C60CCFCF}"/>
          </ac:grpSpMkLst>
        </pc:grpChg>
        <pc:grpChg chg="add del mod ord">
          <ac:chgData name="Aditya Aditya" userId="1686f3f9-96dd-4b7f-8bea-6f890f47f911" providerId="ADAL" clId="{DBA7BE2A-4511-475B-B467-6D05EA0F89DA}" dt="2020-10-03T09:26:29.110" v="5908" actId="478"/>
          <ac:grpSpMkLst>
            <pc:docMk/>
            <pc:sldMk cId="2093997806" sldId="281"/>
            <ac:grpSpMk id="28" creationId="{4A4BAA7B-8F93-4277-896E-311CBFC1C3A0}"/>
          </ac:grpSpMkLst>
        </pc:grpChg>
        <pc:picChg chg="add mod ord">
          <ac:chgData name="Aditya Aditya" userId="1686f3f9-96dd-4b7f-8bea-6f890f47f911" providerId="ADAL" clId="{DBA7BE2A-4511-475B-B467-6D05EA0F89DA}" dt="2020-10-03T09:30:29.595" v="6062" actId="2085"/>
          <ac:picMkLst>
            <pc:docMk/>
            <pc:sldMk cId="2093997806" sldId="281"/>
            <ac:picMk id="3" creationId="{D5D9B31D-B6F9-4C0A-B15B-35D6A0F8FC53}"/>
          </ac:picMkLst>
        </pc:picChg>
        <pc:picChg chg="add mod modCrop">
          <ac:chgData name="Aditya Aditya" userId="1686f3f9-96dd-4b7f-8bea-6f890f47f911" providerId="ADAL" clId="{DBA7BE2A-4511-475B-B467-6D05EA0F89DA}" dt="2020-10-01T19:47:40.269" v="4639" actId="164"/>
          <ac:picMkLst>
            <pc:docMk/>
            <pc:sldMk cId="2093997806" sldId="281"/>
            <ac:picMk id="5" creationId="{A56DD240-C682-4192-8F88-ECC5CCA5C942}"/>
          </ac:picMkLst>
        </pc:picChg>
        <pc:picChg chg="add mod modCrop">
          <ac:chgData name="Aditya Aditya" userId="1686f3f9-96dd-4b7f-8bea-6f890f47f911" providerId="ADAL" clId="{DBA7BE2A-4511-475B-B467-6D05EA0F89DA}" dt="2020-10-03T09:30:34.300" v="6063" actId="2085"/>
          <ac:picMkLst>
            <pc:docMk/>
            <pc:sldMk cId="2093997806" sldId="281"/>
            <ac:picMk id="7" creationId="{1A1C8011-D938-4853-BB64-A72B5DE318E4}"/>
          </ac:picMkLst>
        </pc:picChg>
        <pc:picChg chg="add mod">
          <ac:chgData name="Aditya Aditya" userId="1686f3f9-96dd-4b7f-8bea-6f890f47f911" providerId="ADAL" clId="{DBA7BE2A-4511-475B-B467-6D05EA0F89DA}" dt="2020-10-03T09:30:37.199" v="6065" actId="2085"/>
          <ac:picMkLst>
            <pc:docMk/>
            <pc:sldMk cId="2093997806" sldId="281"/>
            <ac:picMk id="9" creationId="{A6D8ADDB-D296-40DA-8546-58D5DA579416}"/>
          </ac:picMkLst>
        </pc:picChg>
        <pc:picChg chg="add mod modCrop">
          <ac:chgData name="Aditya Aditya" userId="1686f3f9-96dd-4b7f-8bea-6f890f47f911" providerId="ADAL" clId="{DBA7BE2A-4511-475B-B467-6D05EA0F89DA}" dt="2020-10-03T09:26:12.462" v="5905" actId="14100"/>
          <ac:picMkLst>
            <pc:docMk/>
            <pc:sldMk cId="2093997806" sldId="281"/>
            <ac:picMk id="11" creationId="{6A1B4611-AF11-4520-B1CF-B660A5EE3C92}"/>
          </ac:picMkLst>
        </pc:picChg>
        <pc:picChg chg="add mod modCrop">
          <ac:chgData name="Aditya Aditya" userId="1686f3f9-96dd-4b7f-8bea-6f890f47f911" providerId="ADAL" clId="{DBA7BE2A-4511-475B-B467-6D05EA0F89DA}" dt="2020-10-03T15:26:48.995" v="6234" actId="14100"/>
          <ac:picMkLst>
            <pc:docMk/>
            <pc:sldMk cId="2093997806" sldId="281"/>
            <ac:picMk id="19" creationId="{D011FE29-965A-4432-A268-04BDC97AAA13}"/>
          </ac:picMkLst>
        </pc:picChg>
        <pc:picChg chg="del mod">
          <ac:chgData name="Aditya Aditya" userId="1686f3f9-96dd-4b7f-8bea-6f890f47f911" providerId="ADAL" clId="{DBA7BE2A-4511-475B-B467-6D05EA0F89DA}" dt="2020-10-03T09:22:47.422" v="5850" actId="478"/>
          <ac:picMkLst>
            <pc:docMk/>
            <pc:sldMk cId="2093997806" sldId="281"/>
            <ac:picMk id="22" creationId="{452E78A3-4C13-423B-8815-5C662B858216}"/>
          </ac:picMkLst>
        </pc:picChg>
        <pc:picChg chg="del topLvl">
          <ac:chgData name="Aditya Aditya" userId="1686f3f9-96dd-4b7f-8bea-6f890f47f911" providerId="ADAL" clId="{DBA7BE2A-4511-475B-B467-6D05EA0F89DA}" dt="2020-10-03T09:24:15.957" v="5877" actId="478"/>
          <ac:picMkLst>
            <pc:docMk/>
            <pc:sldMk cId="2093997806" sldId="281"/>
            <ac:picMk id="26" creationId="{A322C886-228D-419D-A4A5-1237DD2D1384}"/>
          </ac:picMkLst>
        </pc:picChg>
        <pc:picChg chg="del">
          <ac:chgData name="Aditya Aditya" userId="1686f3f9-96dd-4b7f-8bea-6f890f47f911" providerId="ADAL" clId="{DBA7BE2A-4511-475B-B467-6D05EA0F89DA}" dt="2020-10-03T09:25:59.788" v="5902" actId="478"/>
          <ac:picMkLst>
            <pc:docMk/>
            <pc:sldMk cId="2093997806" sldId="281"/>
            <ac:picMk id="30" creationId="{3B9AF792-23F7-4813-9FF0-36AE52770CE2}"/>
          </ac:picMkLst>
        </pc:picChg>
        <pc:picChg chg="mod modCrop">
          <ac:chgData name="Aditya Aditya" userId="1686f3f9-96dd-4b7f-8bea-6f890f47f911" providerId="ADAL" clId="{DBA7BE2A-4511-475B-B467-6D05EA0F89DA}" dt="2020-10-03T09:27:30.733" v="5928" actId="1076"/>
          <ac:picMkLst>
            <pc:docMk/>
            <pc:sldMk cId="2093997806" sldId="281"/>
            <ac:picMk id="55" creationId="{8A1E7F0E-460F-4E7B-BD84-C8EB8E7D17D5}"/>
          </ac:picMkLst>
        </pc:picChg>
      </pc:sldChg>
      <pc:sldChg chg="addSp delSp modSp">
        <pc:chgData name="Aditya Aditya" userId="1686f3f9-96dd-4b7f-8bea-6f890f47f911" providerId="ADAL" clId="{DBA7BE2A-4511-475B-B467-6D05EA0F89DA}" dt="2020-10-01T10:02:58.982" v="3497" actId="1076"/>
        <pc:sldMkLst>
          <pc:docMk/>
          <pc:sldMk cId="2046842573" sldId="283"/>
        </pc:sldMkLst>
        <pc:spChg chg="add mod">
          <ac:chgData name="Aditya Aditya" userId="1686f3f9-96dd-4b7f-8bea-6f890f47f911" providerId="ADAL" clId="{DBA7BE2A-4511-475B-B467-6D05EA0F89DA}" dt="2020-10-01T09:18:29.268" v="2556" actId="1076"/>
          <ac:spMkLst>
            <pc:docMk/>
            <pc:sldMk cId="2046842573" sldId="283"/>
            <ac:spMk id="3" creationId="{A13BD0DE-7ACC-493B-810A-33D51BD103F4}"/>
          </ac:spMkLst>
        </pc:spChg>
        <pc:spChg chg="add mod">
          <ac:chgData name="Aditya Aditya" userId="1686f3f9-96dd-4b7f-8bea-6f890f47f911" providerId="ADAL" clId="{DBA7BE2A-4511-475B-B467-6D05EA0F89DA}" dt="2020-10-01T09:59:38.152" v="3419" actId="164"/>
          <ac:spMkLst>
            <pc:docMk/>
            <pc:sldMk cId="2046842573" sldId="283"/>
            <ac:spMk id="5" creationId="{6D5F3761-A966-4E1B-BC6C-4CC4DE8E8E70}"/>
          </ac:spMkLst>
        </pc:spChg>
        <pc:spChg chg="mod">
          <ac:chgData name="Aditya Aditya" userId="1686f3f9-96dd-4b7f-8bea-6f890f47f911" providerId="ADAL" clId="{DBA7BE2A-4511-475B-B467-6D05EA0F89DA}" dt="2020-10-01T09:13:36.524" v="2552" actId="1076"/>
          <ac:spMkLst>
            <pc:docMk/>
            <pc:sldMk cId="2046842573" sldId="283"/>
            <ac:spMk id="7" creationId="{9FC6D3D2-8B03-49C8-8F53-1EBB81B34235}"/>
          </ac:spMkLst>
        </pc:spChg>
        <pc:spChg chg="add mod">
          <ac:chgData name="Aditya Aditya" userId="1686f3f9-96dd-4b7f-8bea-6f890f47f911" providerId="ADAL" clId="{DBA7BE2A-4511-475B-B467-6D05EA0F89DA}" dt="2020-10-01T09:59:38.152" v="3419" actId="164"/>
          <ac:spMkLst>
            <pc:docMk/>
            <pc:sldMk cId="2046842573" sldId="283"/>
            <ac:spMk id="7" creationId="{BD2A082C-B447-40CF-ABBC-FC18FD0617EC}"/>
          </ac:spMkLst>
        </pc:spChg>
        <pc:spChg chg="add mod">
          <ac:chgData name="Aditya Aditya" userId="1686f3f9-96dd-4b7f-8bea-6f890f47f911" providerId="ADAL" clId="{DBA7BE2A-4511-475B-B467-6D05EA0F89DA}" dt="2020-10-01T09:59:38.152" v="3419" actId="164"/>
          <ac:spMkLst>
            <pc:docMk/>
            <pc:sldMk cId="2046842573" sldId="283"/>
            <ac:spMk id="8" creationId="{16988160-B289-4FFD-AFEE-594C05BEB190}"/>
          </ac:spMkLst>
        </pc:spChg>
        <pc:spChg chg="add mod">
          <ac:chgData name="Aditya Aditya" userId="1686f3f9-96dd-4b7f-8bea-6f890f47f911" providerId="ADAL" clId="{DBA7BE2A-4511-475B-B467-6D05EA0F89DA}" dt="2020-10-01T10:02:58.982" v="3497" actId="1076"/>
          <ac:spMkLst>
            <pc:docMk/>
            <pc:sldMk cId="2046842573" sldId="283"/>
            <ac:spMk id="9" creationId="{B2A16F22-2A6A-48FE-A720-BEA68711D3B6}"/>
          </ac:spMkLst>
        </pc:spChg>
        <pc:spChg chg="add mod">
          <ac:chgData name="Aditya Aditya" userId="1686f3f9-96dd-4b7f-8bea-6f890f47f911" providerId="ADAL" clId="{DBA7BE2A-4511-475B-B467-6D05EA0F89DA}" dt="2020-10-01T09:58:01.903" v="3406" actId="207"/>
          <ac:spMkLst>
            <pc:docMk/>
            <pc:sldMk cId="2046842573" sldId="283"/>
            <ac:spMk id="12" creationId="{FEDAA138-0E1F-4DFF-AB26-4E1764243321}"/>
          </ac:spMkLst>
        </pc:spChg>
        <pc:spChg chg="add mod">
          <ac:chgData name="Aditya Aditya" userId="1686f3f9-96dd-4b7f-8bea-6f890f47f911" providerId="ADAL" clId="{DBA7BE2A-4511-475B-B467-6D05EA0F89DA}" dt="2020-10-01T09:08:40.060" v="2386" actId="20577"/>
          <ac:spMkLst>
            <pc:docMk/>
            <pc:sldMk cId="2046842573" sldId="283"/>
            <ac:spMk id="15" creationId="{E1701163-6F46-4733-88FB-897D19B44C4D}"/>
          </ac:spMkLst>
        </pc:spChg>
        <pc:spChg chg="add mod">
          <ac:chgData name="Aditya Aditya" userId="1686f3f9-96dd-4b7f-8bea-6f890f47f911" providerId="ADAL" clId="{DBA7BE2A-4511-475B-B467-6D05EA0F89DA}" dt="2020-10-01T09:19:37.213" v="2557" actId="207"/>
          <ac:spMkLst>
            <pc:docMk/>
            <pc:sldMk cId="2046842573" sldId="283"/>
            <ac:spMk id="17" creationId="{5EF9D9A0-20B1-42F7-BDDF-58509DD3D142}"/>
          </ac:spMkLst>
        </pc:spChg>
        <pc:spChg chg="add mod">
          <ac:chgData name="Aditya Aditya" userId="1686f3f9-96dd-4b7f-8bea-6f890f47f911" providerId="ADAL" clId="{DBA7BE2A-4511-475B-B467-6D05EA0F89DA}" dt="2020-10-01T09:09:28.644" v="2457" actId="1076"/>
          <ac:spMkLst>
            <pc:docMk/>
            <pc:sldMk cId="2046842573" sldId="283"/>
            <ac:spMk id="18" creationId="{603B217B-A342-48D5-80F4-5080F862881F}"/>
          </ac:spMkLst>
        </pc:spChg>
        <pc:spChg chg="add mod">
          <ac:chgData name="Aditya Aditya" userId="1686f3f9-96dd-4b7f-8bea-6f890f47f911" providerId="ADAL" clId="{DBA7BE2A-4511-475B-B467-6D05EA0F89DA}" dt="2020-10-01T09:58:06.295" v="3408" actId="207"/>
          <ac:spMkLst>
            <pc:docMk/>
            <pc:sldMk cId="2046842573" sldId="283"/>
            <ac:spMk id="19" creationId="{BF3C6362-0E31-40D8-AB5C-EADD7A4E9A0D}"/>
          </ac:spMkLst>
        </pc:spChg>
        <pc:spChg chg="mod topLvl">
          <ac:chgData name="Aditya Aditya" userId="1686f3f9-96dd-4b7f-8bea-6f890f47f911" providerId="ADAL" clId="{DBA7BE2A-4511-475B-B467-6D05EA0F89DA}" dt="2020-10-01T09:58:04.503" v="3407" actId="207"/>
          <ac:spMkLst>
            <pc:docMk/>
            <pc:sldMk cId="2046842573" sldId="283"/>
            <ac:spMk id="31" creationId="{F9159CD1-D765-433B-8BF7-B02CC2337F8D}"/>
          </ac:spMkLst>
        </pc:spChg>
        <pc:spChg chg="mod">
          <ac:chgData name="Aditya Aditya" userId="1686f3f9-96dd-4b7f-8bea-6f890f47f911" providerId="ADAL" clId="{DBA7BE2A-4511-475B-B467-6D05EA0F89DA}" dt="2020-10-01T09:59:38.152" v="3419" actId="164"/>
          <ac:spMkLst>
            <pc:docMk/>
            <pc:sldMk cId="2046842573" sldId="283"/>
            <ac:spMk id="34" creationId="{A7476475-6F01-4982-8B53-D3D18BA7FD62}"/>
          </ac:spMkLst>
        </pc:spChg>
        <pc:spChg chg="del mod topLvl">
          <ac:chgData name="Aditya Aditya" userId="1686f3f9-96dd-4b7f-8bea-6f890f47f911" providerId="ADAL" clId="{DBA7BE2A-4511-475B-B467-6D05EA0F89DA}" dt="2020-10-01T09:03:42.596" v="2143" actId="478"/>
          <ac:spMkLst>
            <pc:docMk/>
            <pc:sldMk cId="2046842573" sldId="283"/>
            <ac:spMk id="36" creationId="{4E33CCFF-88A1-42CC-A2FB-7C0633AAB06B}"/>
          </ac:spMkLst>
        </pc:spChg>
        <pc:spChg chg="add del mod ord">
          <ac:chgData name="Aditya Aditya" userId="1686f3f9-96dd-4b7f-8bea-6f890f47f911" providerId="ADAL" clId="{DBA7BE2A-4511-475B-B467-6D05EA0F89DA}" dt="2020-10-01T10:02:35.703" v="3493" actId="478"/>
          <ac:spMkLst>
            <pc:docMk/>
            <pc:sldMk cId="2046842573" sldId="283"/>
            <ac:spMk id="36" creationId="{9FD9B28B-E8AD-4C85-933C-BE8E53D3FFD2}"/>
          </ac:spMkLst>
        </pc:spChg>
        <pc:grpChg chg="del mod">
          <ac:chgData name="Aditya Aditya" userId="1686f3f9-96dd-4b7f-8bea-6f890f47f911" providerId="ADAL" clId="{DBA7BE2A-4511-475B-B467-6D05EA0F89DA}" dt="2020-10-01T09:03:42.596" v="2143" actId="478"/>
          <ac:grpSpMkLst>
            <pc:docMk/>
            <pc:sldMk cId="2046842573" sldId="283"/>
            <ac:grpSpMk id="5" creationId="{F0D1BDE5-A546-44E0-9427-C1C9A9DE0EE0}"/>
          </ac:grpSpMkLst>
        </pc:grpChg>
        <pc:grpChg chg="add mod">
          <ac:chgData name="Aditya Aditya" userId="1686f3f9-96dd-4b7f-8bea-6f890f47f911" providerId="ADAL" clId="{DBA7BE2A-4511-475B-B467-6D05EA0F89DA}" dt="2020-10-01T10:02:28.751" v="3492" actId="1076"/>
          <ac:grpSpMkLst>
            <pc:docMk/>
            <pc:sldMk cId="2046842573" sldId="283"/>
            <ac:grpSpMk id="20" creationId="{D1447BF5-29E3-41AD-9520-B9C77776FEC2}"/>
          </ac:grpSpMkLst>
        </pc:grpChg>
        <pc:picChg chg="add del mod">
          <ac:chgData name="Aditya Aditya" userId="1686f3f9-96dd-4b7f-8bea-6f890f47f911" providerId="ADAL" clId="{DBA7BE2A-4511-475B-B467-6D05EA0F89DA}" dt="2020-10-01T09:18:16.988" v="2554" actId="478"/>
          <ac:picMkLst>
            <pc:docMk/>
            <pc:sldMk cId="2046842573" sldId="283"/>
            <ac:picMk id="6" creationId="{7DE97F8E-7410-4C2A-B447-A9F929E470EE}"/>
          </ac:picMkLst>
        </pc:picChg>
        <pc:picChg chg="add del mod">
          <ac:chgData name="Aditya Aditya" userId="1686f3f9-96dd-4b7f-8bea-6f890f47f911" providerId="ADAL" clId="{DBA7BE2A-4511-475B-B467-6D05EA0F89DA}" dt="2020-10-01T09:50:33.413" v="3215" actId="478"/>
          <ac:picMkLst>
            <pc:docMk/>
            <pc:sldMk cId="2046842573" sldId="283"/>
            <ac:picMk id="13" creationId="{6D7B2B8C-F660-4E83-9311-5D93D69A4BE3}"/>
          </ac:picMkLst>
        </pc:picChg>
        <pc:picChg chg="add mod modCrop">
          <ac:chgData name="Aditya Aditya" userId="1686f3f9-96dd-4b7f-8bea-6f890f47f911" providerId="ADAL" clId="{DBA7BE2A-4511-475B-B467-6D05EA0F89DA}" dt="2020-10-01T10:02:19.471" v="3491" actId="1037"/>
          <ac:picMkLst>
            <pc:docMk/>
            <pc:sldMk cId="2046842573" sldId="283"/>
            <ac:picMk id="35" creationId="{8FC2DB98-C683-42D1-A624-4B077F89012B}"/>
          </ac:picMkLst>
        </pc:picChg>
        <pc:picChg chg="add del mod">
          <ac:chgData name="Aditya Aditya" userId="1686f3f9-96dd-4b7f-8bea-6f890f47f911" providerId="ADAL" clId="{DBA7BE2A-4511-475B-B467-6D05EA0F89DA}" dt="2020-10-01T10:02:52.446" v="3496"/>
          <ac:picMkLst>
            <pc:docMk/>
            <pc:sldMk cId="2046842573" sldId="283"/>
            <ac:picMk id="37" creationId="{D6FE2488-A28B-4D65-AE9C-FC378604BAF1}"/>
          </ac:picMkLst>
        </pc:picChg>
      </pc:sldChg>
      <pc:sldChg chg="add del modAnim">
        <pc:chgData name="Aditya Aditya" userId="1686f3f9-96dd-4b7f-8bea-6f890f47f911" providerId="ADAL" clId="{DBA7BE2A-4511-475B-B467-6D05EA0F89DA}" dt="2020-10-01T10:03:41.752" v="3518" actId="2696"/>
        <pc:sldMkLst>
          <pc:docMk/>
          <pc:sldMk cId="4227244977" sldId="284"/>
        </pc:sldMkLst>
      </pc:sldChg>
      <pc:sldChg chg="addSp delSp modSp add">
        <pc:chgData name="Aditya Aditya" userId="1686f3f9-96dd-4b7f-8bea-6f890f47f911" providerId="ADAL" clId="{DBA7BE2A-4511-475B-B467-6D05EA0F89DA}" dt="2020-10-01T10:03:29.960" v="3517" actId="1036"/>
        <pc:sldMkLst>
          <pc:docMk/>
          <pc:sldMk cId="2687624073" sldId="285"/>
        </pc:sldMkLst>
        <pc:spChg chg="mod">
          <ac:chgData name="Aditya Aditya" userId="1686f3f9-96dd-4b7f-8bea-6f890f47f911" providerId="ADAL" clId="{DBA7BE2A-4511-475B-B467-6D05EA0F89DA}" dt="2020-10-01T09:41:05.159" v="3174" actId="207"/>
          <ac:spMkLst>
            <pc:docMk/>
            <pc:sldMk cId="2687624073" sldId="285"/>
            <ac:spMk id="5" creationId="{6D5F3761-A966-4E1B-BC6C-4CC4DE8E8E70}"/>
          </ac:spMkLst>
        </pc:spChg>
        <pc:spChg chg="mod">
          <ac:chgData name="Aditya Aditya" userId="1686f3f9-96dd-4b7f-8bea-6f890f47f911" providerId="ADAL" clId="{DBA7BE2A-4511-475B-B467-6D05EA0F89DA}" dt="2020-10-01T09:49:18.287" v="3207" actId="121"/>
          <ac:spMkLst>
            <pc:docMk/>
            <pc:sldMk cId="2687624073" sldId="285"/>
            <ac:spMk id="7" creationId="{BD2A082C-B447-40CF-ABBC-FC18FD0617EC}"/>
          </ac:spMkLst>
        </pc:spChg>
        <pc:spChg chg="mod">
          <ac:chgData name="Aditya Aditya" userId="1686f3f9-96dd-4b7f-8bea-6f890f47f911" providerId="ADAL" clId="{DBA7BE2A-4511-475B-B467-6D05EA0F89DA}" dt="2020-10-01T09:41:49.198" v="3187" actId="1076"/>
          <ac:spMkLst>
            <pc:docMk/>
            <pc:sldMk cId="2687624073" sldId="285"/>
            <ac:spMk id="8" creationId="{16988160-B289-4FFD-AFEE-594C05BEB190}"/>
          </ac:spMkLst>
        </pc:spChg>
        <pc:spChg chg="mod">
          <ac:chgData name="Aditya Aditya" userId="1686f3f9-96dd-4b7f-8bea-6f890f47f911" providerId="ADAL" clId="{DBA7BE2A-4511-475B-B467-6D05EA0F89DA}" dt="2020-10-01T09:48:08.494" v="3193" actId="20577"/>
          <ac:spMkLst>
            <pc:docMk/>
            <pc:sldMk cId="2687624073" sldId="285"/>
            <ac:spMk id="9" creationId="{B2A16F22-2A6A-48FE-A720-BEA68711D3B6}"/>
          </ac:spMkLst>
        </pc:spChg>
        <pc:spChg chg="mod">
          <ac:chgData name="Aditya Aditya" userId="1686f3f9-96dd-4b7f-8bea-6f890f47f911" providerId="ADAL" clId="{DBA7BE2A-4511-475B-B467-6D05EA0F89DA}" dt="2020-10-01T09:37:29.549" v="2909" actId="14100"/>
          <ac:spMkLst>
            <pc:docMk/>
            <pc:sldMk cId="2687624073" sldId="285"/>
            <ac:spMk id="12" creationId="{FEDAA138-0E1F-4DFF-AB26-4E1764243321}"/>
          </ac:spMkLst>
        </pc:spChg>
        <pc:spChg chg="mod">
          <ac:chgData name="Aditya Aditya" userId="1686f3f9-96dd-4b7f-8bea-6f890f47f911" providerId="ADAL" clId="{DBA7BE2A-4511-475B-B467-6D05EA0F89DA}" dt="2020-10-01T09:42:04.246" v="3191" actId="20577"/>
          <ac:spMkLst>
            <pc:docMk/>
            <pc:sldMk cId="2687624073" sldId="285"/>
            <ac:spMk id="16" creationId="{7BD0DB9E-92BD-43E3-9A60-F520FC1A6B71}"/>
          </ac:spMkLst>
        </pc:spChg>
        <pc:spChg chg="mod">
          <ac:chgData name="Aditya Aditya" userId="1686f3f9-96dd-4b7f-8bea-6f890f47f911" providerId="ADAL" clId="{DBA7BE2A-4511-475B-B467-6D05EA0F89DA}" dt="2020-10-01T09:35:06.678" v="2784" actId="1076"/>
          <ac:spMkLst>
            <pc:docMk/>
            <pc:sldMk cId="2687624073" sldId="285"/>
            <ac:spMk id="18" creationId="{4BD5BBC6-22A6-4B6D-9F28-9C435D085391}"/>
          </ac:spMkLst>
        </pc:spChg>
        <pc:spChg chg="mod">
          <ac:chgData name="Aditya Aditya" userId="1686f3f9-96dd-4b7f-8bea-6f890f47f911" providerId="ADAL" clId="{DBA7BE2A-4511-475B-B467-6D05EA0F89DA}" dt="2020-10-01T09:39:54.318" v="3114" actId="20577"/>
          <ac:spMkLst>
            <pc:docMk/>
            <pc:sldMk cId="2687624073" sldId="285"/>
            <ac:spMk id="19" creationId="{BF3C6362-0E31-40D8-AB5C-EADD7A4E9A0D}"/>
          </ac:spMkLst>
        </pc:spChg>
        <pc:spChg chg="del">
          <ac:chgData name="Aditya Aditya" userId="1686f3f9-96dd-4b7f-8bea-6f890f47f911" providerId="ADAL" clId="{DBA7BE2A-4511-475B-B467-6D05EA0F89DA}" dt="2020-10-01T09:37:23.317" v="2906" actId="478"/>
          <ac:spMkLst>
            <pc:docMk/>
            <pc:sldMk cId="2687624073" sldId="285"/>
            <ac:spMk id="31" creationId="{F9159CD1-D765-433B-8BF7-B02CC2337F8D}"/>
          </ac:spMkLst>
        </pc:spChg>
        <pc:grpChg chg="add del">
          <ac:chgData name="Aditya Aditya" userId="1686f3f9-96dd-4b7f-8bea-6f890f47f911" providerId="ADAL" clId="{DBA7BE2A-4511-475B-B467-6D05EA0F89DA}" dt="2020-10-01T09:35:07.894" v="2786" actId="478"/>
          <ac:grpSpMkLst>
            <pc:docMk/>
            <pc:sldMk cId="2687624073" sldId="285"/>
            <ac:grpSpMk id="2" creationId="{A8D0B081-9285-4C2C-A642-A1092F2E4D10}"/>
          </ac:grpSpMkLst>
        </pc:grpChg>
        <pc:grpChg chg="add del">
          <ac:chgData name="Aditya Aditya" userId="1686f3f9-96dd-4b7f-8bea-6f890f47f911" providerId="ADAL" clId="{DBA7BE2A-4511-475B-B467-6D05EA0F89DA}" dt="2020-10-01T09:35:06.933" v="2785"/>
          <ac:grpSpMkLst>
            <pc:docMk/>
            <pc:sldMk cId="2687624073" sldId="285"/>
            <ac:grpSpMk id="17" creationId="{DAEEED8B-2CD1-47A7-B78F-A9C80CFD61BB}"/>
          </ac:grpSpMkLst>
        </pc:grpChg>
        <pc:picChg chg="del">
          <ac:chgData name="Aditya Aditya" userId="1686f3f9-96dd-4b7f-8bea-6f890f47f911" providerId="ADAL" clId="{DBA7BE2A-4511-475B-B467-6D05EA0F89DA}" dt="2020-10-01T09:35:11.653" v="2787" actId="478"/>
          <ac:picMkLst>
            <pc:docMk/>
            <pc:sldMk cId="2687624073" sldId="285"/>
            <ac:picMk id="22" creationId="{7348787A-9709-4346-A8CB-86D6EE145497}"/>
          </ac:picMkLst>
        </pc:picChg>
        <pc:picChg chg="add mod">
          <ac:chgData name="Aditya Aditya" userId="1686f3f9-96dd-4b7f-8bea-6f890f47f911" providerId="ADAL" clId="{DBA7BE2A-4511-475B-B467-6D05EA0F89DA}" dt="2020-10-01T09:35:26.824" v="2789" actId="1076"/>
          <ac:picMkLst>
            <pc:docMk/>
            <pc:sldMk cId="2687624073" sldId="285"/>
            <ac:picMk id="23" creationId="{148E703D-3C10-4E73-B870-D9FAFE9E1293}"/>
          </ac:picMkLst>
        </pc:picChg>
        <pc:picChg chg="add mod">
          <ac:chgData name="Aditya Aditya" userId="1686f3f9-96dd-4b7f-8bea-6f890f47f911" providerId="ADAL" clId="{DBA7BE2A-4511-475B-B467-6D05EA0F89DA}" dt="2020-10-01T10:03:29.960" v="3517" actId="1036"/>
          <ac:picMkLst>
            <pc:docMk/>
            <pc:sldMk cId="2687624073" sldId="285"/>
            <ac:picMk id="35" creationId="{966989B0-A4FE-4F46-954C-41D985268E46}"/>
          </ac:picMkLst>
        </pc:picChg>
      </pc:sldChg>
      <pc:sldChg chg="del">
        <pc:chgData name="Aditya Aditya" userId="1686f3f9-96dd-4b7f-8bea-6f890f47f911" providerId="ADAL" clId="{DBA7BE2A-4511-475B-B467-6D05EA0F89DA}" dt="2020-10-02T07:41:19.722" v="5648" actId="2696"/>
        <pc:sldMkLst>
          <pc:docMk/>
          <pc:sldMk cId="2302841833" sldId="286"/>
        </pc:sldMkLst>
      </pc:sldChg>
      <pc:sldChg chg="modSp">
        <pc:chgData name="Aditya Aditya" userId="1686f3f9-96dd-4b7f-8bea-6f890f47f911" providerId="ADAL" clId="{DBA7BE2A-4511-475B-B467-6D05EA0F89DA}" dt="2020-10-02T05:51:36.090" v="5499" actId="1076"/>
        <pc:sldMkLst>
          <pc:docMk/>
          <pc:sldMk cId="2205731741" sldId="287"/>
        </pc:sldMkLst>
        <pc:spChg chg="mod">
          <ac:chgData name="Aditya Aditya" userId="1686f3f9-96dd-4b7f-8bea-6f890f47f911" providerId="ADAL" clId="{DBA7BE2A-4511-475B-B467-6D05EA0F89DA}" dt="2020-10-02T05:51:36.090" v="5499" actId="1076"/>
          <ac:spMkLst>
            <pc:docMk/>
            <pc:sldMk cId="2205731741" sldId="287"/>
            <ac:spMk id="26" creationId="{1BF44167-61B1-4F5A-B91E-39C366EB674F}"/>
          </ac:spMkLst>
        </pc:spChg>
      </pc:sldChg>
      <pc:sldChg chg="addSp delSp modSp del">
        <pc:chgData name="Aditya Aditya" userId="1686f3f9-96dd-4b7f-8bea-6f890f47f911" providerId="ADAL" clId="{DBA7BE2A-4511-475B-B467-6D05EA0F89DA}" dt="2020-10-02T13:40:17.624" v="5736" actId="2696"/>
        <pc:sldMkLst>
          <pc:docMk/>
          <pc:sldMk cId="1040625569" sldId="288"/>
        </pc:sldMkLst>
        <pc:spChg chg="add del mod">
          <ac:chgData name="Aditya Aditya" userId="1686f3f9-96dd-4b7f-8bea-6f890f47f911" providerId="ADAL" clId="{DBA7BE2A-4511-475B-B467-6D05EA0F89DA}" dt="2020-10-01T19:00:04.956" v="3764" actId="478"/>
          <ac:spMkLst>
            <pc:docMk/>
            <pc:sldMk cId="1040625569" sldId="288"/>
            <ac:spMk id="5" creationId="{03FD26D8-D546-45D6-AFD4-F41A9C553C02}"/>
          </ac:spMkLst>
        </pc:spChg>
        <pc:spChg chg="mod">
          <ac:chgData name="Aditya Aditya" userId="1686f3f9-96dd-4b7f-8bea-6f890f47f911" providerId="ADAL" clId="{DBA7BE2A-4511-475B-B467-6D05EA0F89DA}" dt="2020-10-01T19:02:48.254" v="3819" actId="1076"/>
          <ac:spMkLst>
            <pc:docMk/>
            <pc:sldMk cId="1040625569" sldId="288"/>
            <ac:spMk id="7" creationId="{BD2A082C-B447-40CF-ABBC-FC18FD0617EC}"/>
          </ac:spMkLst>
        </pc:spChg>
        <pc:spChg chg="mod">
          <ac:chgData name="Aditya Aditya" userId="1686f3f9-96dd-4b7f-8bea-6f890f47f911" providerId="ADAL" clId="{DBA7BE2A-4511-475B-B467-6D05EA0F89DA}" dt="2020-10-01T19:02:03.509" v="3773" actId="20577"/>
          <ac:spMkLst>
            <pc:docMk/>
            <pc:sldMk cId="1040625569" sldId="288"/>
            <ac:spMk id="8" creationId="{16988160-B289-4FFD-AFEE-594C05BEB190}"/>
          </ac:spMkLst>
        </pc:spChg>
        <pc:spChg chg="mod">
          <ac:chgData name="Aditya Aditya" userId="1686f3f9-96dd-4b7f-8bea-6f890f47f911" providerId="ADAL" clId="{DBA7BE2A-4511-475B-B467-6D05EA0F89DA}" dt="2020-10-01T19:12:29.747" v="3962" actId="313"/>
          <ac:spMkLst>
            <pc:docMk/>
            <pc:sldMk cId="1040625569" sldId="288"/>
            <ac:spMk id="9" creationId="{B2A16F22-2A6A-48FE-A720-BEA68711D3B6}"/>
          </ac:spMkLst>
        </pc:spChg>
        <pc:spChg chg="mod">
          <ac:chgData name="Aditya Aditya" userId="1686f3f9-96dd-4b7f-8bea-6f890f47f911" providerId="ADAL" clId="{DBA7BE2A-4511-475B-B467-6D05EA0F89DA}" dt="2020-10-01T18:49:44.179" v="3652" actId="20577"/>
          <ac:spMkLst>
            <pc:docMk/>
            <pc:sldMk cId="1040625569" sldId="288"/>
            <ac:spMk id="12" creationId="{FEDAA138-0E1F-4DFF-AB26-4E1764243321}"/>
          </ac:spMkLst>
        </pc:spChg>
        <pc:spChg chg="mod">
          <ac:chgData name="Aditya Aditya" userId="1686f3f9-96dd-4b7f-8bea-6f890f47f911" providerId="ADAL" clId="{DBA7BE2A-4511-475B-B467-6D05EA0F89DA}" dt="2020-10-02T05:51:46.942" v="5500" actId="313"/>
          <ac:spMkLst>
            <pc:docMk/>
            <pc:sldMk cId="1040625569" sldId="288"/>
            <ac:spMk id="19" creationId="{BF3C6362-0E31-40D8-AB5C-EADD7A4E9A0D}"/>
          </ac:spMkLst>
        </pc:spChg>
        <pc:spChg chg="mod">
          <ac:chgData name="Aditya Aditya" userId="1686f3f9-96dd-4b7f-8bea-6f890f47f911" providerId="ADAL" clId="{DBA7BE2A-4511-475B-B467-6D05EA0F89DA}" dt="2020-10-01T18:52:23.312" v="3727" actId="20577"/>
          <ac:spMkLst>
            <pc:docMk/>
            <pc:sldMk cId="1040625569" sldId="288"/>
            <ac:spMk id="32" creationId="{D8BE1489-AA15-4E23-B369-0FEC419D414A}"/>
          </ac:spMkLst>
        </pc:spChg>
      </pc:sldChg>
      <pc:sldChg chg="delSp modSp del">
        <pc:chgData name="Aditya Aditya" userId="1686f3f9-96dd-4b7f-8bea-6f890f47f911" providerId="ADAL" clId="{DBA7BE2A-4511-475B-B467-6D05EA0F89DA}" dt="2020-10-02T13:40:53.913" v="5738" actId="2696"/>
        <pc:sldMkLst>
          <pc:docMk/>
          <pc:sldMk cId="3015168047" sldId="289"/>
        </pc:sldMkLst>
        <pc:spChg chg="del">
          <ac:chgData name="Aditya Aditya" userId="1686f3f9-96dd-4b7f-8bea-6f890f47f911" providerId="ADAL" clId="{DBA7BE2A-4511-475B-B467-6D05EA0F89DA}" dt="2020-10-01T19:17:16.420" v="4057" actId="478"/>
          <ac:spMkLst>
            <pc:docMk/>
            <pc:sldMk cId="3015168047" sldId="289"/>
            <ac:spMk id="22" creationId="{F95231AE-A070-4E05-899F-8A81AD275BBA}"/>
          </ac:spMkLst>
        </pc:spChg>
        <pc:spChg chg="mod">
          <ac:chgData name="Aditya Aditya" userId="1686f3f9-96dd-4b7f-8bea-6f890f47f911" providerId="ADAL" clId="{DBA7BE2A-4511-475B-B467-6D05EA0F89DA}" dt="2020-10-01T19:27:19.216" v="4403" actId="1076"/>
          <ac:spMkLst>
            <pc:docMk/>
            <pc:sldMk cId="3015168047" sldId="289"/>
            <ac:spMk id="25" creationId="{ED2CF9D1-A278-4CE0-A2C0-AC6161677FA8}"/>
          </ac:spMkLst>
        </pc:spChg>
        <pc:spChg chg="mod">
          <ac:chgData name="Aditya Aditya" userId="1686f3f9-96dd-4b7f-8bea-6f890f47f911" providerId="ADAL" clId="{DBA7BE2A-4511-475B-B467-6D05EA0F89DA}" dt="2020-10-01T19:27:30.842" v="4404" actId="1076"/>
          <ac:spMkLst>
            <pc:docMk/>
            <pc:sldMk cId="3015168047" sldId="289"/>
            <ac:spMk id="26" creationId="{E3503A20-661B-47D7-AD18-224426A6A0BB}"/>
          </ac:spMkLst>
        </pc:spChg>
        <pc:spChg chg="mod">
          <ac:chgData name="Aditya Aditya" userId="1686f3f9-96dd-4b7f-8bea-6f890f47f911" providerId="ADAL" clId="{DBA7BE2A-4511-475B-B467-6D05EA0F89DA}" dt="2020-10-01T19:19:28.270" v="4116" actId="1076"/>
          <ac:spMkLst>
            <pc:docMk/>
            <pc:sldMk cId="3015168047" sldId="289"/>
            <ac:spMk id="31" creationId="{DA72ABC4-A64A-4039-885A-0840052F4170}"/>
          </ac:spMkLst>
        </pc:spChg>
        <pc:spChg chg="mod">
          <ac:chgData name="Aditya Aditya" userId="1686f3f9-96dd-4b7f-8bea-6f890f47f911" providerId="ADAL" clId="{DBA7BE2A-4511-475B-B467-6D05EA0F89DA}" dt="2020-10-01T19:19:45.309" v="4155" actId="1076"/>
          <ac:spMkLst>
            <pc:docMk/>
            <pc:sldMk cId="3015168047" sldId="289"/>
            <ac:spMk id="33" creationId="{64963E7C-1E80-4640-8070-72E12B849D17}"/>
          </ac:spMkLst>
        </pc:spChg>
        <pc:spChg chg="mod">
          <ac:chgData name="Aditya Aditya" userId="1686f3f9-96dd-4b7f-8bea-6f890f47f911" providerId="ADAL" clId="{DBA7BE2A-4511-475B-B467-6D05EA0F89DA}" dt="2020-10-01T19:20:21.526" v="4192" actId="1076"/>
          <ac:spMkLst>
            <pc:docMk/>
            <pc:sldMk cId="3015168047" sldId="289"/>
            <ac:spMk id="34" creationId="{4A40D7FD-9DBA-4530-9E35-9972F61200C0}"/>
          </ac:spMkLst>
        </pc:spChg>
        <pc:spChg chg="mod">
          <ac:chgData name="Aditya Aditya" userId="1686f3f9-96dd-4b7f-8bea-6f890f47f911" providerId="ADAL" clId="{DBA7BE2A-4511-475B-B467-6D05EA0F89DA}" dt="2020-10-02T05:21:42.753" v="5398" actId="1076"/>
          <ac:spMkLst>
            <pc:docMk/>
            <pc:sldMk cId="3015168047" sldId="289"/>
            <ac:spMk id="36" creationId="{E1A1F12C-AD23-4FFE-B425-5F6D1BD221FD}"/>
          </ac:spMkLst>
        </pc:spChg>
      </pc:sldChg>
      <pc:sldChg chg="addSp delSp modSp add ord modAnim">
        <pc:chgData name="Aditya Aditya" userId="1686f3f9-96dd-4b7f-8bea-6f890f47f911" providerId="ADAL" clId="{DBA7BE2A-4511-475B-B467-6D05EA0F89DA}" dt="2020-10-05T16:58:25.635" v="6262" actId="207"/>
        <pc:sldMkLst>
          <pc:docMk/>
          <pc:sldMk cId="1378053212" sldId="290"/>
        </pc:sldMkLst>
        <pc:spChg chg="add del mod">
          <ac:chgData name="Aditya Aditya" userId="1686f3f9-96dd-4b7f-8bea-6f890f47f911" providerId="ADAL" clId="{DBA7BE2A-4511-475B-B467-6D05EA0F89DA}" dt="2020-10-01T20:16:32.090" v="4719"/>
          <ac:spMkLst>
            <pc:docMk/>
            <pc:sldMk cId="1378053212" sldId="290"/>
            <ac:spMk id="4" creationId="{8F6D4A10-3B5C-4252-8907-1AE00BB80AA8}"/>
          </ac:spMkLst>
        </pc:spChg>
        <pc:spChg chg="add mod">
          <ac:chgData name="Aditya Aditya" userId="1686f3f9-96dd-4b7f-8bea-6f890f47f911" providerId="ADAL" clId="{DBA7BE2A-4511-475B-B467-6D05EA0F89DA}" dt="2020-10-01T20:39:32.362" v="5388" actId="207"/>
          <ac:spMkLst>
            <pc:docMk/>
            <pc:sldMk cId="1378053212" sldId="290"/>
            <ac:spMk id="5" creationId="{D6FF0749-2422-4103-97F1-CE9DB0EDA77F}"/>
          </ac:spMkLst>
        </pc:spChg>
        <pc:spChg chg="add del mod">
          <ac:chgData name="Aditya Aditya" userId="1686f3f9-96dd-4b7f-8bea-6f890f47f911" providerId="ADAL" clId="{DBA7BE2A-4511-475B-B467-6D05EA0F89DA}" dt="2020-10-01T20:38:17.529" v="5375" actId="478"/>
          <ac:spMkLst>
            <pc:docMk/>
            <pc:sldMk cId="1378053212" sldId="290"/>
            <ac:spMk id="6" creationId="{DDF2272C-22AE-480C-9A89-6A181AB0EA4B}"/>
          </ac:spMkLst>
        </pc:spChg>
        <pc:spChg chg="add mod">
          <ac:chgData name="Aditya Aditya" userId="1686f3f9-96dd-4b7f-8bea-6f890f47f911" providerId="ADAL" clId="{DBA7BE2A-4511-475B-B467-6D05EA0F89DA}" dt="2020-10-02T05:36:34.583" v="5417" actId="1076"/>
          <ac:spMkLst>
            <pc:docMk/>
            <pc:sldMk cId="1378053212" sldId="290"/>
            <ac:spMk id="7" creationId="{2C4BC290-5ED8-4C1C-905F-6DD86B979EB7}"/>
          </ac:spMkLst>
        </pc:spChg>
        <pc:spChg chg="del">
          <ac:chgData name="Aditya Aditya" userId="1686f3f9-96dd-4b7f-8bea-6f890f47f911" providerId="ADAL" clId="{DBA7BE2A-4511-475B-B467-6D05EA0F89DA}" dt="2020-10-01T20:11:56.903" v="4651" actId="478"/>
          <ac:spMkLst>
            <pc:docMk/>
            <pc:sldMk cId="1378053212" sldId="290"/>
            <ac:spMk id="17" creationId="{34067548-3B97-492D-B100-AC6A0AFC154F}"/>
          </ac:spMkLst>
        </pc:spChg>
        <pc:spChg chg="del">
          <ac:chgData name="Aditya Aditya" userId="1686f3f9-96dd-4b7f-8bea-6f890f47f911" providerId="ADAL" clId="{DBA7BE2A-4511-475B-B467-6D05EA0F89DA}" dt="2020-10-01T20:11:56.903" v="4651" actId="478"/>
          <ac:spMkLst>
            <pc:docMk/>
            <pc:sldMk cId="1378053212" sldId="290"/>
            <ac:spMk id="27" creationId="{E9E7D529-0016-4271-8F48-C6023E2A8989}"/>
          </ac:spMkLst>
        </pc:spChg>
        <pc:spChg chg="del">
          <ac:chgData name="Aditya Aditya" userId="1686f3f9-96dd-4b7f-8bea-6f890f47f911" providerId="ADAL" clId="{DBA7BE2A-4511-475B-B467-6D05EA0F89DA}" dt="2020-10-01T20:11:56.903" v="4651" actId="478"/>
          <ac:spMkLst>
            <pc:docMk/>
            <pc:sldMk cId="1378053212" sldId="290"/>
            <ac:spMk id="28" creationId="{04ADA246-EADF-4D2F-BD03-F7672DE05E9F}"/>
          </ac:spMkLst>
        </pc:spChg>
        <pc:spChg chg="del">
          <ac:chgData name="Aditya Aditya" userId="1686f3f9-96dd-4b7f-8bea-6f890f47f911" providerId="ADAL" clId="{DBA7BE2A-4511-475B-B467-6D05EA0F89DA}" dt="2020-10-01T20:11:56.903" v="4651" actId="478"/>
          <ac:spMkLst>
            <pc:docMk/>
            <pc:sldMk cId="1378053212" sldId="290"/>
            <ac:spMk id="29" creationId="{3AA6A856-4890-454E-A506-A590FC79CE99}"/>
          </ac:spMkLst>
        </pc:spChg>
        <pc:spChg chg="del">
          <ac:chgData name="Aditya Aditya" userId="1686f3f9-96dd-4b7f-8bea-6f890f47f911" providerId="ADAL" clId="{DBA7BE2A-4511-475B-B467-6D05EA0F89DA}" dt="2020-10-01T20:11:56.903" v="4651" actId="478"/>
          <ac:spMkLst>
            <pc:docMk/>
            <pc:sldMk cId="1378053212" sldId="290"/>
            <ac:spMk id="32" creationId="{85B6AFFB-2BD0-4C8E-BBEF-6B87739FA2D3}"/>
          </ac:spMkLst>
        </pc:spChg>
        <pc:spChg chg="del">
          <ac:chgData name="Aditya Aditya" userId="1686f3f9-96dd-4b7f-8bea-6f890f47f911" providerId="ADAL" clId="{DBA7BE2A-4511-475B-B467-6D05EA0F89DA}" dt="2020-10-01T20:11:56.903" v="4651" actId="478"/>
          <ac:spMkLst>
            <pc:docMk/>
            <pc:sldMk cId="1378053212" sldId="290"/>
            <ac:spMk id="33" creationId="{99E7D483-41F6-4A25-AE7E-4559EB312C8B}"/>
          </ac:spMkLst>
        </pc:spChg>
        <pc:spChg chg="add mod">
          <ac:chgData name="Aditya Aditya" userId="1686f3f9-96dd-4b7f-8bea-6f890f47f911" providerId="ADAL" clId="{DBA7BE2A-4511-475B-B467-6D05EA0F89DA}" dt="2020-10-05T16:58:25.635" v="6262" actId="207"/>
          <ac:spMkLst>
            <pc:docMk/>
            <pc:sldMk cId="1378053212" sldId="290"/>
            <ac:spMk id="34" creationId="{252BD6FA-B752-48AD-BCB1-F9DBF6591E7E}"/>
          </ac:spMkLst>
        </pc:spChg>
        <pc:spChg chg="add mod">
          <ac:chgData name="Aditya Aditya" userId="1686f3f9-96dd-4b7f-8bea-6f890f47f911" providerId="ADAL" clId="{DBA7BE2A-4511-475B-B467-6D05EA0F89DA}" dt="2020-10-01T20:30:41.884" v="5163" actId="122"/>
          <ac:spMkLst>
            <pc:docMk/>
            <pc:sldMk cId="1378053212" sldId="290"/>
            <ac:spMk id="38" creationId="{25C39F25-4B07-4A4C-9947-CFE89A3D8104}"/>
          </ac:spMkLst>
        </pc:spChg>
        <pc:spChg chg="add mod">
          <ac:chgData name="Aditya Aditya" userId="1686f3f9-96dd-4b7f-8bea-6f890f47f911" providerId="ADAL" clId="{DBA7BE2A-4511-475B-B467-6D05EA0F89DA}" dt="2020-10-01T20:32:27.934" v="5312" actId="20577"/>
          <ac:spMkLst>
            <pc:docMk/>
            <pc:sldMk cId="1378053212" sldId="290"/>
            <ac:spMk id="39" creationId="{3E217DF2-F295-42FB-BA48-CBFBAC4A6589}"/>
          </ac:spMkLst>
        </pc:spChg>
        <pc:spChg chg="add mod">
          <ac:chgData name="Aditya Aditya" userId="1686f3f9-96dd-4b7f-8bea-6f890f47f911" providerId="ADAL" clId="{DBA7BE2A-4511-475B-B467-6D05EA0F89DA}" dt="2020-10-01T20:33:40.583" v="5324" actId="208"/>
          <ac:spMkLst>
            <pc:docMk/>
            <pc:sldMk cId="1378053212" sldId="290"/>
            <ac:spMk id="41" creationId="{6AEF6721-246E-4CB4-95B7-ACE861DF496F}"/>
          </ac:spMkLst>
        </pc:spChg>
        <pc:spChg chg="add mod">
          <ac:chgData name="Aditya Aditya" userId="1686f3f9-96dd-4b7f-8bea-6f890f47f911" providerId="ADAL" clId="{DBA7BE2A-4511-475B-B467-6D05EA0F89DA}" dt="2020-10-01T20:39:35.537" v="5389" actId="207"/>
          <ac:spMkLst>
            <pc:docMk/>
            <pc:sldMk cId="1378053212" sldId="290"/>
            <ac:spMk id="45" creationId="{95FC3D3A-E08D-48EF-B792-FF811AD5495B}"/>
          </ac:spMkLst>
        </pc:spChg>
        <pc:graphicFrameChg chg="del">
          <ac:chgData name="Aditya Aditya" userId="1686f3f9-96dd-4b7f-8bea-6f890f47f911" providerId="ADAL" clId="{DBA7BE2A-4511-475B-B467-6D05EA0F89DA}" dt="2020-10-01T20:11:56.903" v="4651" actId="478"/>
          <ac:graphicFrameMkLst>
            <pc:docMk/>
            <pc:sldMk cId="1378053212" sldId="290"/>
            <ac:graphicFrameMk id="40" creationId="{48E1BEF8-A026-47FA-8A4C-B0D508AAB5E5}"/>
          </ac:graphicFrameMkLst>
        </pc:graphicFrameChg>
        <pc:picChg chg="add mod">
          <ac:chgData name="Aditya Aditya" userId="1686f3f9-96dd-4b7f-8bea-6f890f47f911" providerId="ADAL" clId="{DBA7BE2A-4511-475B-B467-6D05EA0F89DA}" dt="2020-10-05T13:00:47.235" v="6237" actId="207"/>
          <ac:picMkLst>
            <pc:docMk/>
            <pc:sldMk cId="1378053212" sldId="290"/>
            <ac:picMk id="3" creationId="{EF5407FB-3375-4178-96E3-9D610C091E1A}"/>
          </ac:picMkLst>
        </pc:picChg>
        <pc:picChg chg="del">
          <ac:chgData name="Aditya Aditya" userId="1686f3f9-96dd-4b7f-8bea-6f890f47f911" providerId="ADAL" clId="{DBA7BE2A-4511-475B-B467-6D05EA0F89DA}" dt="2020-10-01T20:11:56.903" v="4651" actId="478"/>
          <ac:picMkLst>
            <pc:docMk/>
            <pc:sldMk cId="1378053212" sldId="290"/>
            <ac:picMk id="11" creationId="{1CF1E07C-B05D-4162-92B3-8614994D1193}"/>
          </ac:picMkLst>
        </pc:picChg>
        <pc:picChg chg="del">
          <ac:chgData name="Aditya Aditya" userId="1686f3f9-96dd-4b7f-8bea-6f890f47f911" providerId="ADAL" clId="{DBA7BE2A-4511-475B-B467-6D05EA0F89DA}" dt="2020-10-01T20:11:56.903" v="4651" actId="478"/>
          <ac:picMkLst>
            <pc:docMk/>
            <pc:sldMk cId="1378053212" sldId="290"/>
            <ac:picMk id="15" creationId="{5EAE0C59-09E1-4A66-A912-1137E3B5EF73}"/>
          </ac:picMkLst>
        </pc:picChg>
        <pc:picChg chg="del">
          <ac:chgData name="Aditya Aditya" userId="1686f3f9-96dd-4b7f-8bea-6f890f47f911" providerId="ADAL" clId="{DBA7BE2A-4511-475B-B467-6D05EA0F89DA}" dt="2020-10-01T20:11:56.903" v="4651" actId="478"/>
          <ac:picMkLst>
            <pc:docMk/>
            <pc:sldMk cId="1378053212" sldId="290"/>
            <ac:picMk id="19" creationId="{C6C1ED98-9995-417A-8DA4-32EF5A937D87}"/>
          </ac:picMkLst>
        </pc:picChg>
        <pc:picChg chg="del">
          <ac:chgData name="Aditya Aditya" userId="1686f3f9-96dd-4b7f-8bea-6f890f47f911" providerId="ADAL" clId="{DBA7BE2A-4511-475B-B467-6D05EA0F89DA}" dt="2020-10-01T20:11:56.903" v="4651" actId="478"/>
          <ac:picMkLst>
            <pc:docMk/>
            <pc:sldMk cId="1378053212" sldId="290"/>
            <ac:picMk id="20" creationId="{9D11DAA6-0A1D-4A4D-8CBC-3B91DD50990F}"/>
          </ac:picMkLst>
        </pc:picChg>
        <pc:picChg chg="del">
          <ac:chgData name="Aditya Aditya" userId="1686f3f9-96dd-4b7f-8bea-6f890f47f911" providerId="ADAL" clId="{DBA7BE2A-4511-475B-B467-6D05EA0F89DA}" dt="2020-10-01T20:11:56.903" v="4651" actId="478"/>
          <ac:picMkLst>
            <pc:docMk/>
            <pc:sldMk cId="1378053212" sldId="290"/>
            <ac:picMk id="21" creationId="{B3FF833C-F886-44B8-ADDE-326C2FCB7A90}"/>
          </ac:picMkLst>
        </pc:picChg>
        <pc:picChg chg="del">
          <ac:chgData name="Aditya Aditya" userId="1686f3f9-96dd-4b7f-8bea-6f890f47f911" providerId="ADAL" clId="{DBA7BE2A-4511-475B-B467-6D05EA0F89DA}" dt="2020-10-01T20:11:56.903" v="4651" actId="478"/>
          <ac:picMkLst>
            <pc:docMk/>
            <pc:sldMk cId="1378053212" sldId="290"/>
            <ac:picMk id="22" creationId="{618A08A9-D4DC-4983-8F67-293B490349C8}"/>
          </ac:picMkLst>
        </pc:picChg>
        <pc:picChg chg="del">
          <ac:chgData name="Aditya Aditya" userId="1686f3f9-96dd-4b7f-8bea-6f890f47f911" providerId="ADAL" clId="{DBA7BE2A-4511-475B-B467-6D05EA0F89DA}" dt="2020-10-01T20:11:56.903" v="4651" actId="478"/>
          <ac:picMkLst>
            <pc:docMk/>
            <pc:sldMk cId="1378053212" sldId="290"/>
            <ac:picMk id="23" creationId="{106E6F55-04FF-492D-907B-1A227A8D69D5}"/>
          </ac:picMkLst>
        </pc:picChg>
        <pc:picChg chg="del">
          <ac:chgData name="Aditya Aditya" userId="1686f3f9-96dd-4b7f-8bea-6f890f47f911" providerId="ADAL" clId="{DBA7BE2A-4511-475B-B467-6D05EA0F89DA}" dt="2020-10-01T20:11:56.903" v="4651" actId="478"/>
          <ac:picMkLst>
            <pc:docMk/>
            <pc:sldMk cId="1378053212" sldId="290"/>
            <ac:picMk id="24" creationId="{E464FE54-6339-43B6-86B8-0DCB4748BDD9}"/>
          </ac:picMkLst>
        </pc:picChg>
        <pc:picChg chg="add del mod">
          <ac:chgData name="Aditya Aditya" userId="1686f3f9-96dd-4b7f-8bea-6f890f47f911" providerId="ADAL" clId="{DBA7BE2A-4511-475B-B467-6D05EA0F89DA}" dt="2020-10-01T20:17:41.840" v="4732" actId="478"/>
          <ac:picMkLst>
            <pc:docMk/>
            <pc:sldMk cId="1378053212" sldId="290"/>
            <ac:picMk id="26" creationId="{EB6E9268-0467-4FF8-B4CD-DD8598A4E6F5}"/>
          </ac:picMkLst>
        </pc:picChg>
        <pc:picChg chg="add mod">
          <ac:chgData name="Aditya Aditya" userId="1686f3f9-96dd-4b7f-8bea-6f890f47f911" providerId="ADAL" clId="{DBA7BE2A-4511-475B-B467-6D05EA0F89DA}" dt="2020-10-01T20:39:54.434" v="5393" actId="1036"/>
          <ac:picMkLst>
            <pc:docMk/>
            <pc:sldMk cId="1378053212" sldId="290"/>
            <ac:picMk id="30" creationId="{274C661B-5757-4888-A900-AAF0E811C6CF}"/>
          </ac:picMkLst>
        </pc:picChg>
        <pc:picChg chg="del">
          <ac:chgData name="Aditya Aditya" userId="1686f3f9-96dd-4b7f-8bea-6f890f47f911" providerId="ADAL" clId="{DBA7BE2A-4511-475B-B467-6D05EA0F89DA}" dt="2020-10-01T20:11:56.903" v="4651" actId="478"/>
          <ac:picMkLst>
            <pc:docMk/>
            <pc:sldMk cId="1378053212" sldId="290"/>
            <ac:picMk id="31" creationId="{5FDEB5C3-1F36-4698-B245-079FD7157B55}"/>
          </ac:picMkLst>
        </pc:picChg>
        <pc:picChg chg="del">
          <ac:chgData name="Aditya Aditya" userId="1686f3f9-96dd-4b7f-8bea-6f890f47f911" providerId="ADAL" clId="{DBA7BE2A-4511-475B-B467-6D05EA0F89DA}" dt="2020-10-01T20:11:56.903" v="4651" actId="478"/>
          <ac:picMkLst>
            <pc:docMk/>
            <pc:sldMk cId="1378053212" sldId="290"/>
            <ac:picMk id="35" creationId="{DBDD1519-9FC2-4CF2-AE37-2F1DFABDD9F8}"/>
          </ac:picMkLst>
        </pc:picChg>
        <pc:picChg chg="del">
          <ac:chgData name="Aditya Aditya" userId="1686f3f9-96dd-4b7f-8bea-6f890f47f911" providerId="ADAL" clId="{DBA7BE2A-4511-475B-B467-6D05EA0F89DA}" dt="2020-10-01T20:11:56.903" v="4651" actId="478"/>
          <ac:picMkLst>
            <pc:docMk/>
            <pc:sldMk cId="1378053212" sldId="290"/>
            <ac:picMk id="36" creationId="{6792B4EE-0351-4262-9DDB-969F24D301E6}"/>
          </ac:picMkLst>
        </pc:picChg>
        <pc:picChg chg="del">
          <ac:chgData name="Aditya Aditya" userId="1686f3f9-96dd-4b7f-8bea-6f890f47f911" providerId="ADAL" clId="{DBA7BE2A-4511-475B-B467-6D05EA0F89DA}" dt="2020-10-01T20:11:56.903" v="4651" actId="478"/>
          <ac:picMkLst>
            <pc:docMk/>
            <pc:sldMk cId="1378053212" sldId="290"/>
            <ac:picMk id="37" creationId="{59F5C41D-6487-4089-80A1-B80409BE6268}"/>
          </ac:picMkLst>
        </pc:picChg>
        <pc:cxnChg chg="add mod">
          <ac:chgData name="Aditya Aditya" userId="1686f3f9-96dd-4b7f-8bea-6f890f47f911" providerId="ADAL" clId="{DBA7BE2A-4511-475B-B467-6D05EA0F89DA}" dt="2020-10-01T20:33:55.571" v="5326" actId="1076"/>
          <ac:cxnSpMkLst>
            <pc:docMk/>
            <pc:sldMk cId="1378053212" sldId="290"/>
            <ac:cxnSpMk id="42" creationId="{7AD260C4-22CF-441E-ADA1-23D520CA3DC5}"/>
          </ac:cxnSpMkLst>
        </pc:cxnChg>
        <pc:cxnChg chg="add mod">
          <ac:chgData name="Aditya Aditya" userId="1686f3f9-96dd-4b7f-8bea-6f890f47f911" providerId="ADAL" clId="{DBA7BE2A-4511-475B-B467-6D05EA0F89DA}" dt="2020-10-01T20:34:05.775" v="5332" actId="1035"/>
          <ac:cxnSpMkLst>
            <pc:docMk/>
            <pc:sldMk cId="1378053212" sldId="290"/>
            <ac:cxnSpMk id="43" creationId="{5DB6192F-992F-4C6B-8667-CC85F469F629}"/>
          </ac:cxnSpMkLst>
        </pc:cxnChg>
        <pc:cxnChg chg="add mod">
          <ac:chgData name="Aditya Aditya" userId="1686f3f9-96dd-4b7f-8bea-6f890f47f911" providerId="ADAL" clId="{DBA7BE2A-4511-475B-B467-6D05EA0F89DA}" dt="2020-10-01T20:34:35.024" v="5363" actId="1037"/>
          <ac:cxnSpMkLst>
            <pc:docMk/>
            <pc:sldMk cId="1378053212" sldId="290"/>
            <ac:cxnSpMk id="44" creationId="{FE5553D4-D501-4F9C-B749-E5CCE80D6045}"/>
          </ac:cxnSpMkLst>
        </pc:cxnChg>
      </pc:sldChg>
      <pc:sldChg chg="addSp delSp modSp add ord delAnim modAnim addCm modCm">
        <pc:chgData name="Aditya Aditya" userId="1686f3f9-96dd-4b7f-8bea-6f890f47f911" providerId="ADAL" clId="{DBA7BE2A-4511-475B-B467-6D05EA0F89DA}" dt="2020-10-03T14:18:08.946" v="6232" actId="14100"/>
        <pc:sldMkLst>
          <pc:docMk/>
          <pc:sldMk cId="2936124919" sldId="291"/>
        </pc:sldMkLst>
        <pc:spChg chg="mod topLvl">
          <ac:chgData name="Aditya Aditya" userId="1686f3f9-96dd-4b7f-8bea-6f890f47f911" providerId="ADAL" clId="{DBA7BE2A-4511-475B-B467-6D05EA0F89DA}" dt="2020-10-02T05:57:57.113" v="5550" actId="1076"/>
          <ac:spMkLst>
            <pc:docMk/>
            <pc:sldMk cId="2936124919" sldId="291"/>
            <ac:spMk id="4" creationId="{9B6A9066-7CB0-4490-969A-25C54A6F4291}"/>
          </ac:spMkLst>
        </pc:spChg>
        <pc:spChg chg="mod topLvl">
          <ac:chgData name="Aditya Aditya" userId="1686f3f9-96dd-4b7f-8bea-6f890f47f911" providerId="ADAL" clId="{DBA7BE2A-4511-475B-B467-6D05EA0F89DA}" dt="2020-10-02T05:57:42.824" v="5545" actId="14100"/>
          <ac:spMkLst>
            <pc:docMk/>
            <pc:sldMk cId="2936124919" sldId="291"/>
            <ac:spMk id="5" creationId="{9CB14A2A-C07B-4EB7-8740-0AB441979A08}"/>
          </ac:spMkLst>
        </pc:spChg>
        <pc:spChg chg="mod topLvl">
          <ac:chgData name="Aditya Aditya" userId="1686f3f9-96dd-4b7f-8bea-6f890f47f911" providerId="ADAL" clId="{DBA7BE2A-4511-475B-B467-6D05EA0F89DA}" dt="2020-10-02T05:56:49.538" v="5521" actId="1076"/>
          <ac:spMkLst>
            <pc:docMk/>
            <pc:sldMk cId="2936124919" sldId="291"/>
            <ac:spMk id="8" creationId="{FD653377-F3EA-4E3E-B5A7-F3042DC159AB}"/>
          </ac:spMkLst>
        </pc:spChg>
        <pc:spChg chg="mod topLvl">
          <ac:chgData name="Aditya Aditya" userId="1686f3f9-96dd-4b7f-8bea-6f890f47f911" providerId="ADAL" clId="{DBA7BE2A-4511-475B-B467-6D05EA0F89DA}" dt="2020-10-02T05:57:54.610" v="5549" actId="1076"/>
          <ac:spMkLst>
            <pc:docMk/>
            <pc:sldMk cId="2936124919" sldId="291"/>
            <ac:spMk id="11" creationId="{064E6C6D-28EC-425F-ADF9-5051F611FF14}"/>
          </ac:spMkLst>
        </pc:spChg>
        <pc:spChg chg="add mod">
          <ac:chgData name="Aditya Aditya" userId="1686f3f9-96dd-4b7f-8bea-6f890f47f911" providerId="ADAL" clId="{DBA7BE2A-4511-475B-B467-6D05EA0F89DA}" dt="2020-10-02T06:16:47.165" v="5629" actId="2085"/>
          <ac:spMkLst>
            <pc:docMk/>
            <pc:sldMk cId="2936124919" sldId="291"/>
            <ac:spMk id="12" creationId="{E56AB0ED-62EF-4564-B6AB-AC41B0D860F7}"/>
          </ac:spMkLst>
        </pc:spChg>
        <pc:spChg chg="mod topLvl">
          <ac:chgData name="Aditya Aditya" userId="1686f3f9-96dd-4b7f-8bea-6f890f47f911" providerId="ADAL" clId="{DBA7BE2A-4511-475B-B467-6D05EA0F89DA}" dt="2020-10-02T05:56:37.592" v="5518" actId="1076"/>
          <ac:spMkLst>
            <pc:docMk/>
            <pc:sldMk cId="2936124919" sldId="291"/>
            <ac:spMk id="17" creationId="{3D22FB0D-D547-4089-A36D-36CAC66F4B47}"/>
          </ac:spMkLst>
        </pc:spChg>
        <pc:spChg chg="del mod topLvl">
          <ac:chgData name="Aditya Aditya" userId="1686f3f9-96dd-4b7f-8bea-6f890f47f911" providerId="ADAL" clId="{DBA7BE2A-4511-475B-B467-6D05EA0F89DA}" dt="2020-10-02T05:56:19.401" v="5513" actId="478"/>
          <ac:spMkLst>
            <pc:docMk/>
            <pc:sldMk cId="2936124919" sldId="291"/>
            <ac:spMk id="23" creationId="{F04F1146-3794-4E57-AE40-307B400B6641}"/>
          </ac:spMkLst>
        </pc:spChg>
        <pc:spChg chg="mod">
          <ac:chgData name="Aditya Aditya" userId="1686f3f9-96dd-4b7f-8bea-6f890f47f911" providerId="ADAL" clId="{DBA7BE2A-4511-475B-B467-6D05EA0F89DA}" dt="2020-10-02T05:58:57.497" v="5564" actId="1076"/>
          <ac:spMkLst>
            <pc:docMk/>
            <pc:sldMk cId="2936124919" sldId="291"/>
            <ac:spMk id="39" creationId="{70DC7B45-7432-4243-9E28-7BBCD9300636}"/>
          </ac:spMkLst>
        </pc:spChg>
        <pc:spChg chg="add mod">
          <ac:chgData name="Aditya Aditya" userId="1686f3f9-96dd-4b7f-8bea-6f890f47f911" providerId="ADAL" clId="{DBA7BE2A-4511-475B-B467-6D05EA0F89DA}" dt="2020-10-02T06:17:02.400" v="5637" actId="1036"/>
          <ac:spMkLst>
            <pc:docMk/>
            <pc:sldMk cId="2936124919" sldId="291"/>
            <ac:spMk id="40" creationId="{4D0B08B4-E202-4436-85C9-E8CC70F7AA3E}"/>
          </ac:spMkLst>
        </pc:spChg>
        <pc:spChg chg="del">
          <ac:chgData name="Aditya Aditya" userId="1686f3f9-96dd-4b7f-8bea-6f890f47f911" providerId="ADAL" clId="{DBA7BE2A-4511-475B-B467-6D05EA0F89DA}" dt="2020-10-02T05:57:13.241" v="5531" actId="478"/>
          <ac:spMkLst>
            <pc:docMk/>
            <pc:sldMk cId="2936124919" sldId="291"/>
            <ac:spMk id="42" creationId="{6892B589-7C5C-47C0-99D4-DE4EA2865112}"/>
          </ac:spMkLst>
        </pc:spChg>
        <pc:spChg chg="del mod">
          <ac:chgData name="Aditya Aditya" userId="1686f3f9-96dd-4b7f-8bea-6f890f47f911" providerId="ADAL" clId="{DBA7BE2A-4511-475B-B467-6D05EA0F89DA}" dt="2020-10-02T05:57:20.193" v="5537" actId="478"/>
          <ac:spMkLst>
            <pc:docMk/>
            <pc:sldMk cId="2936124919" sldId="291"/>
            <ac:spMk id="47" creationId="{BFA7028B-6649-4946-B02B-1A000BA8BFCC}"/>
          </ac:spMkLst>
        </pc:spChg>
        <pc:spChg chg="mod">
          <ac:chgData name="Aditya Aditya" userId="1686f3f9-96dd-4b7f-8bea-6f890f47f911" providerId="ADAL" clId="{DBA7BE2A-4511-475B-B467-6D05EA0F89DA}" dt="2020-10-02T05:58:42.492" v="5561" actId="122"/>
          <ac:spMkLst>
            <pc:docMk/>
            <pc:sldMk cId="2936124919" sldId="291"/>
            <ac:spMk id="49" creationId="{C7886403-14DA-4CA7-AFEA-C2D948592731}"/>
          </ac:spMkLst>
        </pc:spChg>
        <pc:spChg chg="del">
          <ac:chgData name="Aditya Aditya" userId="1686f3f9-96dd-4b7f-8bea-6f890f47f911" providerId="ADAL" clId="{DBA7BE2A-4511-475B-B467-6D05EA0F89DA}" dt="2020-10-02T05:57:21.241" v="5538" actId="478"/>
          <ac:spMkLst>
            <pc:docMk/>
            <pc:sldMk cId="2936124919" sldId="291"/>
            <ac:spMk id="50" creationId="{F0B5F3C7-E7B1-42FD-A4FB-0989C8F4B079}"/>
          </ac:spMkLst>
        </pc:spChg>
        <pc:spChg chg="add mod">
          <ac:chgData name="Aditya Aditya" userId="1686f3f9-96dd-4b7f-8bea-6f890f47f911" providerId="ADAL" clId="{DBA7BE2A-4511-475B-B467-6D05EA0F89DA}" dt="2020-10-02T06:00:22.587" v="5588" actId="122"/>
          <ac:spMkLst>
            <pc:docMk/>
            <pc:sldMk cId="2936124919" sldId="291"/>
            <ac:spMk id="51" creationId="{372D2B44-6B8B-4717-85C6-8D27775C8FFB}"/>
          </ac:spMkLst>
        </pc:spChg>
        <pc:spChg chg="del">
          <ac:chgData name="Aditya Aditya" userId="1686f3f9-96dd-4b7f-8bea-6f890f47f911" providerId="ADAL" clId="{DBA7BE2A-4511-475B-B467-6D05EA0F89DA}" dt="2020-10-02T05:57:22.618" v="5539" actId="478"/>
          <ac:spMkLst>
            <pc:docMk/>
            <pc:sldMk cId="2936124919" sldId="291"/>
            <ac:spMk id="55" creationId="{51B0DDFC-A662-4ADA-A6B1-8CDF6BC5A375}"/>
          </ac:spMkLst>
        </pc:spChg>
        <pc:spChg chg="del">
          <ac:chgData name="Aditya Aditya" userId="1686f3f9-96dd-4b7f-8bea-6f890f47f911" providerId="ADAL" clId="{DBA7BE2A-4511-475B-B467-6D05EA0F89DA}" dt="2020-10-02T05:57:19.083" v="5535" actId="478"/>
          <ac:spMkLst>
            <pc:docMk/>
            <pc:sldMk cId="2936124919" sldId="291"/>
            <ac:spMk id="58" creationId="{8178D845-5F09-4CEB-9708-306ACA2B2144}"/>
          </ac:spMkLst>
        </pc:spChg>
        <pc:spChg chg="del">
          <ac:chgData name="Aditya Aditya" userId="1686f3f9-96dd-4b7f-8bea-6f890f47f911" providerId="ADAL" clId="{DBA7BE2A-4511-475B-B467-6D05EA0F89DA}" dt="2020-10-02T05:57:15.209" v="5532" actId="478"/>
          <ac:spMkLst>
            <pc:docMk/>
            <pc:sldMk cId="2936124919" sldId="291"/>
            <ac:spMk id="59" creationId="{DEDF0075-6A7F-430F-AD56-DE409712FBF2}"/>
          </ac:spMkLst>
        </pc:spChg>
        <pc:grpChg chg="del">
          <ac:chgData name="Aditya Aditya" userId="1686f3f9-96dd-4b7f-8bea-6f890f47f911" providerId="ADAL" clId="{DBA7BE2A-4511-475B-B467-6D05EA0F89DA}" dt="2020-10-02T05:55:54.898" v="5507" actId="165"/>
          <ac:grpSpMkLst>
            <pc:docMk/>
            <pc:sldMk cId="2936124919" sldId="291"/>
            <ac:grpSpMk id="3" creationId="{BCA6D67D-1CF3-4790-B71D-212611B4B252}"/>
          </ac:grpSpMkLst>
        </pc:grpChg>
        <pc:grpChg chg="add del">
          <ac:chgData name="Aditya Aditya" userId="1686f3f9-96dd-4b7f-8bea-6f890f47f911" providerId="ADAL" clId="{DBA7BE2A-4511-475B-B467-6D05EA0F89DA}" dt="2020-10-02T06:11:41.902" v="5594" actId="165"/>
          <ac:grpSpMkLst>
            <pc:docMk/>
            <pc:sldMk cId="2936124919" sldId="291"/>
            <ac:grpSpMk id="22" creationId="{ABCD3A21-48DD-4052-810D-1D0403296E6E}"/>
          </ac:grpSpMkLst>
        </pc:grpChg>
        <pc:grpChg chg="del mod topLvl">
          <ac:chgData name="Aditya Aditya" userId="1686f3f9-96dd-4b7f-8bea-6f890f47f911" providerId="ADAL" clId="{DBA7BE2A-4511-475B-B467-6D05EA0F89DA}" dt="2020-10-02T06:11:44.072" v="5595" actId="478"/>
          <ac:grpSpMkLst>
            <pc:docMk/>
            <pc:sldMk cId="2936124919" sldId="291"/>
            <ac:grpSpMk id="23" creationId="{29041373-78FF-4BAD-8330-DD9FE25D2A1E}"/>
          </ac:grpSpMkLst>
        </pc:grpChg>
        <pc:grpChg chg="del mod">
          <ac:chgData name="Aditya Aditya" userId="1686f3f9-96dd-4b7f-8bea-6f890f47f911" providerId="ADAL" clId="{DBA7BE2A-4511-475B-B467-6D05EA0F89DA}" dt="2020-10-02T05:56:15.130" v="5511" actId="165"/>
          <ac:grpSpMkLst>
            <pc:docMk/>
            <pc:sldMk cId="2936124919" sldId="291"/>
            <ac:grpSpMk id="24" creationId="{C8DA3DD5-8FA8-47D6-A0D2-AAEB3347E70B}"/>
          </ac:grpSpMkLst>
        </pc:grpChg>
        <pc:grpChg chg="del">
          <ac:chgData name="Aditya Aditya" userId="1686f3f9-96dd-4b7f-8bea-6f890f47f911" providerId="ADAL" clId="{DBA7BE2A-4511-475B-B467-6D05EA0F89DA}" dt="2020-10-02T05:57:17.434" v="5534" actId="478"/>
          <ac:grpSpMkLst>
            <pc:docMk/>
            <pc:sldMk cId="2936124919" sldId="291"/>
            <ac:grpSpMk id="30" creationId="{008A6935-3BF5-4CE1-BDB4-4903C8C0E8F4}"/>
          </ac:grpSpMkLst>
        </pc:grpChg>
        <pc:grpChg chg="add del">
          <ac:chgData name="Aditya Aditya" userId="1686f3f9-96dd-4b7f-8bea-6f890f47f911" providerId="ADAL" clId="{DBA7BE2A-4511-475B-B467-6D05EA0F89DA}" dt="2020-10-02T05:59:22.897" v="5566"/>
          <ac:grpSpMkLst>
            <pc:docMk/>
            <pc:sldMk cId="2936124919" sldId="291"/>
            <ac:grpSpMk id="34" creationId="{85A804BB-A0EC-4184-87B1-0AB511C469A1}"/>
          </ac:grpSpMkLst>
        </pc:grpChg>
        <pc:picChg chg="mod topLvl">
          <ac:chgData name="Aditya Aditya" userId="1686f3f9-96dd-4b7f-8bea-6f890f47f911" providerId="ADAL" clId="{DBA7BE2A-4511-475B-B467-6D05EA0F89DA}" dt="2020-10-02T05:56:54.244" v="5530" actId="1037"/>
          <ac:picMkLst>
            <pc:docMk/>
            <pc:sldMk cId="2936124919" sldId="291"/>
            <ac:picMk id="15" creationId="{38941268-AF1F-42D3-8010-5F0FD4E5186A}"/>
          </ac:picMkLst>
        </pc:picChg>
        <pc:picChg chg="add mod modCrop">
          <ac:chgData name="Aditya Aditya" userId="1686f3f9-96dd-4b7f-8bea-6f890f47f911" providerId="ADAL" clId="{DBA7BE2A-4511-475B-B467-6D05EA0F89DA}" dt="2020-10-03T14:18:08.946" v="6232" actId="14100"/>
          <ac:picMkLst>
            <pc:docMk/>
            <pc:sldMk cId="2936124919" sldId="291"/>
            <ac:picMk id="19" creationId="{7715875B-374E-4108-9BDE-DA15D3443F0D}"/>
          </ac:picMkLst>
        </pc:picChg>
        <pc:picChg chg="add mod">
          <ac:chgData name="Aditya Aditya" userId="1686f3f9-96dd-4b7f-8bea-6f890f47f911" providerId="ADAL" clId="{DBA7BE2A-4511-475B-B467-6D05EA0F89DA}" dt="2020-10-02T06:12:14.097" v="5602" actId="1076"/>
          <ac:picMkLst>
            <pc:docMk/>
            <pc:sldMk cId="2936124919" sldId="291"/>
            <ac:picMk id="20" creationId="{93DDD731-7E05-4B57-A5C7-57178C12D109}"/>
          </ac:picMkLst>
        </pc:picChg>
        <pc:picChg chg="add mod">
          <ac:chgData name="Aditya Aditya" userId="1686f3f9-96dd-4b7f-8bea-6f890f47f911" providerId="ADAL" clId="{DBA7BE2A-4511-475B-B467-6D05EA0F89DA}" dt="2020-10-02T06:12:26.657" v="5608" actId="1076"/>
          <ac:picMkLst>
            <pc:docMk/>
            <pc:sldMk cId="2936124919" sldId="291"/>
            <ac:picMk id="21" creationId="{C9CF9B41-E809-4BE8-8D01-B4DB331CAE85}"/>
          </ac:picMkLst>
        </pc:picChg>
        <pc:picChg chg="mod topLvl">
          <ac:chgData name="Aditya Aditya" userId="1686f3f9-96dd-4b7f-8bea-6f890f47f911" providerId="ADAL" clId="{DBA7BE2A-4511-475B-B467-6D05EA0F89DA}" dt="2020-10-02T06:12:18.370" v="5604" actId="1076"/>
          <ac:picMkLst>
            <pc:docMk/>
            <pc:sldMk cId="2936124919" sldId="291"/>
            <ac:picMk id="24" creationId="{7D7B7259-C5E2-4064-9EDF-A0E41FAC1C18}"/>
          </ac:picMkLst>
        </pc:picChg>
        <pc:picChg chg="add mod">
          <ac:chgData name="Aditya Aditya" userId="1686f3f9-96dd-4b7f-8bea-6f890f47f911" providerId="ADAL" clId="{DBA7BE2A-4511-475B-B467-6D05EA0F89DA}" dt="2020-10-02T06:12:22.896" v="5606" actId="1076"/>
          <ac:picMkLst>
            <pc:docMk/>
            <pc:sldMk cId="2936124919" sldId="291"/>
            <ac:picMk id="28" creationId="{327E10DD-C1B6-47D6-964C-CE59718E1DF0}"/>
          </ac:picMkLst>
        </pc:picChg>
        <pc:picChg chg="add mod">
          <ac:chgData name="Aditya Aditya" userId="1686f3f9-96dd-4b7f-8bea-6f890f47f911" providerId="ADAL" clId="{DBA7BE2A-4511-475B-B467-6D05EA0F89DA}" dt="2020-10-02T06:12:24.480" v="5607" actId="1076"/>
          <ac:picMkLst>
            <pc:docMk/>
            <pc:sldMk cId="2936124919" sldId="291"/>
            <ac:picMk id="29" creationId="{DEE443DE-B0A2-426E-8D54-6240434B3BD2}"/>
          </ac:picMkLst>
        </pc:picChg>
        <pc:picChg chg="add mod">
          <ac:chgData name="Aditya Aditya" userId="1686f3f9-96dd-4b7f-8bea-6f890f47f911" providerId="ADAL" clId="{DBA7BE2A-4511-475B-B467-6D05EA0F89DA}" dt="2020-10-02T06:12:19.920" v="5605" actId="1076"/>
          <ac:picMkLst>
            <pc:docMk/>
            <pc:sldMk cId="2936124919" sldId="291"/>
            <ac:picMk id="30" creationId="{F715D8FC-4C6D-479F-8490-739A305DD59B}"/>
          </ac:picMkLst>
        </pc:picChg>
        <pc:picChg chg="add mod">
          <ac:chgData name="Aditya Aditya" userId="1686f3f9-96dd-4b7f-8bea-6f890f47f911" providerId="ADAL" clId="{DBA7BE2A-4511-475B-B467-6D05EA0F89DA}" dt="2020-10-02T06:13:27.785" v="5616" actId="1076"/>
          <ac:picMkLst>
            <pc:docMk/>
            <pc:sldMk cId="2936124919" sldId="291"/>
            <ac:picMk id="31" creationId="{124B941F-2DD8-4EFD-9EAF-426BEC13AB20}"/>
          </ac:picMkLst>
        </pc:picChg>
        <pc:picChg chg="add mod">
          <ac:chgData name="Aditya Aditya" userId="1686f3f9-96dd-4b7f-8bea-6f890f47f911" providerId="ADAL" clId="{DBA7BE2A-4511-475B-B467-6D05EA0F89DA}" dt="2020-10-02T06:13:31.889" v="5617" actId="1076"/>
          <ac:picMkLst>
            <pc:docMk/>
            <pc:sldMk cId="2936124919" sldId="291"/>
            <ac:picMk id="32" creationId="{6E28D86A-901C-45E8-AA53-02729E967472}"/>
          </ac:picMkLst>
        </pc:picChg>
        <pc:picChg chg="add mod">
          <ac:chgData name="Aditya Aditya" userId="1686f3f9-96dd-4b7f-8bea-6f890f47f911" providerId="ADAL" clId="{DBA7BE2A-4511-475B-B467-6D05EA0F89DA}" dt="2020-10-02T06:13:36.353" v="5619" actId="1076"/>
          <ac:picMkLst>
            <pc:docMk/>
            <pc:sldMk cId="2936124919" sldId="291"/>
            <ac:picMk id="33" creationId="{5DE033B6-B112-46F4-BBD8-56ECD2BD639E}"/>
          </ac:picMkLst>
        </pc:picChg>
        <pc:picChg chg="add mod">
          <ac:chgData name="Aditya Aditya" userId="1686f3f9-96dd-4b7f-8bea-6f890f47f911" providerId="ADAL" clId="{DBA7BE2A-4511-475B-B467-6D05EA0F89DA}" dt="2020-10-02T06:13:33.297" v="5618" actId="1076"/>
          <ac:picMkLst>
            <pc:docMk/>
            <pc:sldMk cId="2936124919" sldId="291"/>
            <ac:picMk id="34" creationId="{42A93ADE-3B69-47A5-B088-F264B060610F}"/>
          </ac:picMkLst>
        </pc:picChg>
        <pc:picChg chg="mod">
          <ac:chgData name="Aditya Aditya" userId="1686f3f9-96dd-4b7f-8bea-6f890f47f911" providerId="ADAL" clId="{DBA7BE2A-4511-475B-B467-6D05EA0F89DA}" dt="2020-10-02T05:58:54.688" v="5563" actId="1076"/>
          <ac:picMkLst>
            <pc:docMk/>
            <pc:sldMk cId="2936124919" sldId="291"/>
            <ac:picMk id="38" creationId="{2A986557-AB02-4C7E-ABB0-9A96B98D0F5F}"/>
          </ac:picMkLst>
        </pc:picChg>
        <pc:picChg chg="add mod">
          <ac:chgData name="Aditya Aditya" userId="1686f3f9-96dd-4b7f-8bea-6f890f47f911" providerId="ADAL" clId="{DBA7BE2A-4511-475B-B467-6D05EA0F89DA}" dt="2020-10-02T05:59:44.953" v="5568" actId="1076"/>
          <ac:picMkLst>
            <pc:docMk/>
            <pc:sldMk cId="2936124919" sldId="291"/>
            <ac:picMk id="45" creationId="{E3E48E2C-C728-4BBB-A31F-085BE8E4A676}"/>
          </ac:picMkLst>
        </pc:picChg>
        <pc:picChg chg="mod">
          <ac:chgData name="Aditya Aditya" userId="1686f3f9-96dd-4b7f-8bea-6f890f47f911" providerId="ADAL" clId="{DBA7BE2A-4511-475B-B467-6D05EA0F89DA}" dt="2020-10-02T05:58:05.361" v="5551" actId="1076"/>
          <ac:picMkLst>
            <pc:docMk/>
            <pc:sldMk cId="2936124919" sldId="291"/>
            <ac:picMk id="48" creationId="{DC4C6015-C00F-4A0D-8787-F4EE0AFC1450}"/>
          </ac:picMkLst>
        </pc:picChg>
        <pc:cxnChg chg="add del mod">
          <ac:chgData name="Aditya Aditya" userId="1686f3f9-96dd-4b7f-8bea-6f890f47f911" providerId="ADAL" clId="{DBA7BE2A-4511-475B-B467-6D05EA0F89DA}" dt="2020-10-02T06:16:21.754" v="5626" actId="478"/>
          <ac:cxnSpMkLst>
            <pc:docMk/>
            <pc:sldMk cId="2936124919" sldId="291"/>
            <ac:cxnSpMk id="10" creationId="{E09846D9-CE4D-4977-92E0-FD3D6F3D1873}"/>
          </ac:cxnSpMkLst>
        </pc:cxnChg>
        <pc:cxnChg chg="del mod topLvl">
          <ac:chgData name="Aditya Aditya" userId="1686f3f9-96dd-4b7f-8bea-6f890f47f911" providerId="ADAL" clId="{DBA7BE2A-4511-475B-B467-6D05EA0F89DA}" dt="2020-10-02T05:56:17.713" v="5512" actId="478"/>
          <ac:cxnSpMkLst>
            <pc:docMk/>
            <pc:sldMk cId="2936124919" sldId="291"/>
            <ac:cxnSpMk id="21" creationId="{3866BC3D-60CD-4932-9586-D0364601F6F4}"/>
          </ac:cxnSpMkLst>
        </pc:cxnChg>
        <pc:cxnChg chg="mod">
          <ac:chgData name="Aditya Aditya" userId="1686f3f9-96dd-4b7f-8bea-6f890f47f911" providerId="ADAL" clId="{DBA7BE2A-4511-475B-B467-6D05EA0F89DA}" dt="2020-10-02T05:57:17.434" v="5534" actId="478"/>
          <ac:cxnSpMkLst>
            <pc:docMk/>
            <pc:sldMk cId="2936124919" sldId="291"/>
            <ac:cxnSpMk id="33" creationId="{CA794B27-A9CD-49D9-B651-6EBF2065625F}"/>
          </ac:cxnSpMkLst>
        </pc:cxnChg>
        <pc:cxnChg chg="mod">
          <ac:chgData name="Aditya Aditya" userId="1686f3f9-96dd-4b7f-8bea-6f890f47f911" providerId="ADAL" clId="{DBA7BE2A-4511-475B-B467-6D05EA0F89DA}" dt="2020-10-02T05:57:17.434" v="5534" actId="478"/>
          <ac:cxnSpMkLst>
            <pc:docMk/>
            <pc:sldMk cId="2936124919" sldId="291"/>
            <ac:cxnSpMk id="46" creationId="{180522CA-2F0C-4136-A7A9-5999ABB8DDA8}"/>
          </ac:cxnSpMkLst>
        </pc:cxnChg>
        <pc:cxnChg chg="del mod">
          <ac:chgData name="Aditya Aditya" userId="1686f3f9-96dd-4b7f-8bea-6f890f47f911" providerId="ADAL" clId="{DBA7BE2A-4511-475B-B467-6D05EA0F89DA}" dt="2020-10-02T05:57:16.408" v="5533" actId="478"/>
          <ac:cxnSpMkLst>
            <pc:docMk/>
            <pc:sldMk cId="2936124919" sldId="291"/>
            <ac:cxnSpMk id="57" creationId="{3427E327-A082-4B5A-82A6-89477189717A}"/>
          </ac:cxnSpMkLst>
        </pc:cxnChg>
      </pc:sldChg>
      <pc:sldChg chg="modSp ord">
        <pc:chgData name="Aditya Aditya" userId="1686f3f9-96dd-4b7f-8bea-6f890f47f911" providerId="ADAL" clId="{DBA7BE2A-4511-475B-B467-6D05EA0F89DA}" dt="2020-10-04T10:24:43.406" v="6235"/>
        <pc:sldMkLst>
          <pc:docMk/>
          <pc:sldMk cId="1881263851" sldId="293"/>
        </pc:sldMkLst>
        <pc:picChg chg="mod modCrop">
          <ac:chgData name="Aditya Aditya" userId="1686f3f9-96dd-4b7f-8bea-6f890f47f911" providerId="ADAL" clId="{DBA7BE2A-4511-475B-B467-6D05EA0F89DA}" dt="2020-10-02T06:27:51.889" v="5638" actId="732"/>
          <ac:picMkLst>
            <pc:docMk/>
            <pc:sldMk cId="1881263851" sldId="293"/>
            <ac:picMk id="33" creationId="{4C850BAD-E887-44A1-B529-328AC05C62BB}"/>
          </ac:picMkLst>
        </pc:picChg>
      </pc:sldChg>
      <pc:sldChg chg="addSp modSp">
        <pc:chgData name="Aditya Aditya" userId="1686f3f9-96dd-4b7f-8bea-6f890f47f911" providerId="ADAL" clId="{DBA7BE2A-4511-475B-B467-6D05EA0F89DA}" dt="2020-10-05T16:54:34.161" v="6242" actId="207"/>
        <pc:sldMkLst>
          <pc:docMk/>
          <pc:sldMk cId="743260618" sldId="294"/>
        </pc:sldMkLst>
        <pc:spChg chg="mod">
          <ac:chgData name="Aditya Aditya" userId="1686f3f9-96dd-4b7f-8bea-6f890f47f911" providerId="ADAL" clId="{DBA7BE2A-4511-475B-B467-6D05EA0F89DA}" dt="2020-10-02T11:45:10.579" v="5691" actId="164"/>
          <ac:spMkLst>
            <pc:docMk/>
            <pc:sldMk cId="743260618" sldId="294"/>
            <ac:spMk id="11" creationId="{D98A7C46-DF5F-476C-AB1B-09BC9DD93BBC}"/>
          </ac:spMkLst>
        </pc:spChg>
        <pc:spChg chg="mod">
          <ac:chgData name="Aditya Aditya" userId="1686f3f9-96dd-4b7f-8bea-6f890f47f911" providerId="ADAL" clId="{DBA7BE2A-4511-475B-B467-6D05EA0F89DA}" dt="2020-10-02T11:45:10.579" v="5691" actId="164"/>
          <ac:spMkLst>
            <pc:docMk/>
            <pc:sldMk cId="743260618" sldId="294"/>
            <ac:spMk id="16" creationId="{7BD0DB9E-92BD-43E3-9A60-F520FC1A6B71}"/>
          </ac:spMkLst>
        </pc:spChg>
        <pc:spChg chg="mod">
          <ac:chgData name="Aditya Aditya" userId="1686f3f9-96dd-4b7f-8bea-6f890f47f911" providerId="ADAL" clId="{DBA7BE2A-4511-475B-B467-6D05EA0F89DA}" dt="2020-10-05T16:53:40.634" v="6239" actId="207"/>
          <ac:spMkLst>
            <pc:docMk/>
            <pc:sldMk cId="743260618" sldId="294"/>
            <ac:spMk id="23" creationId="{4D4702AC-423E-4166-BF72-96CEC5C78FA9}"/>
          </ac:spMkLst>
        </pc:spChg>
        <pc:spChg chg="mod">
          <ac:chgData name="Aditya Aditya" userId="1686f3f9-96dd-4b7f-8bea-6f890f47f911" providerId="ADAL" clId="{DBA7BE2A-4511-475B-B467-6D05EA0F89DA}" dt="2020-10-05T16:54:08.404" v="6240" actId="207"/>
          <ac:spMkLst>
            <pc:docMk/>
            <pc:sldMk cId="743260618" sldId="294"/>
            <ac:spMk id="79" creationId="{819D9538-E9B9-457A-90DE-701924D078A2}"/>
          </ac:spMkLst>
        </pc:spChg>
        <pc:spChg chg="mod">
          <ac:chgData name="Aditya Aditya" userId="1686f3f9-96dd-4b7f-8bea-6f890f47f911" providerId="ADAL" clId="{DBA7BE2A-4511-475B-B467-6D05EA0F89DA}" dt="2020-10-02T11:45:31.534" v="5693" actId="164"/>
          <ac:spMkLst>
            <pc:docMk/>
            <pc:sldMk cId="743260618" sldId="294"/>
            <ac:spMk id="84" creationId="{46728A01-983A-4D7A-8D0E-67577DE947AF}"/>
          </ac:spMkLst>
        </pc:spChg>
        <pc:spChg chg="mod">
          <ac:chgData name="Aditya Aditya" userId="1686f3f9-96dd-4b7f-8bea-6f890f47f911" providerId="ADAL" clId="{DBA7BE2A-4511-475B-B467-6D05EA0F89DA}" dt="2020-10-02T11:45:31.534" v="5693" actId="164"/>
          <ac:spMkLst>
            <pc:docMk/>
            <pc:sldMk cId="743260618" sldId="294"/>
            <ac:spMk id="87" creationId="{493FA7DE-828D-48AF-BF1A-574FDB614DBF}"/>
          </ac:spMkLst>
        </pc:spChg>
        <pc:spChg chg="mod">
          <ac:chgData name="Aditya Aditya" userId="1686f3f9-96dd-4b7f-8bea-6f890f47f911" providerId="ADAL" clId="{DBA7BE2A-4511-475B-B467-6D05EA0F89DA}" dt="2020-10-05T16:54:34.161" v="6242" actId="207"/>
          <ac:spMkLst>
            <pc:docMk/>
            <pc:sldMk cId="743260618" sldId="294"/>
            <ac:spMk id="90" creationId="{9F9F6E75-086A-4FF4-AB7F-80F9BD71D2CA}"/>
          </ac:spMkLst>
        </pc:spChg>
        <pc:spChg chg="mod">
          <ac:chgData name="Aditya Aditya" userId="1686f3f9-96dd-4b7f-8bea-6f890f47f911" providerId="ADAL" clId="{DBA7BE2A-4511-475B-B467-6D05EA0F89DA}" dt="2020-10-02T11:45:26.687" v="5692" actId="164"/>
          <ac:spMkLst>
            <pc:docMk/>
            <pc:sldMk cId="743260618" sldId="294"/>
            <ac:spMk id="99" creationId="{5DE70A0A-837A-46C5-B7D9-C7C5BBE287F8}"/>
          </ac:spMkLst>
        </pc:spChg>
        <pc:spChg chg="mod">
          <ac:chgData name="Aditya Aditya" userId="1686f3f9-96dd-4b7f-8bea-6f890f47f911" providerId="ADAL" clId="{DBA7BE2A-4511-475B-B467-6D05EA0F89DA}" dt="2020-10-02T11:45:26.687" v="5692" actId="164"/>
          <ac:spMkLst>
            <pc:docMk/>
            <pc:sldMk cId="743260618" sldId="294"/>
            <ac:spMk id="100" creationId="{441C3AED-6F41-49E6-B633-2F31C9C23F3C}"/>
          </ac:spMkLst>
        </pc:spChg>
        <pc:spChg chg="mod">
          <ac:chgData name="Aditya Aditya" userId="1686f3f9-96dd-4b7f-8bea-6f890f47f911" providerId="ADAL" clId="{DBA7BE2A-4511-475B-B467-6D05EA0F89DA}" dt="2020-10-02T11:45:26.687" v="5692" actId="164"/>
          <ac:spMkLst>
            <pc:docMk/>
            <pc:sldMk cId="743260618" sldId="294"/>
            <ac:spMk id="103" creationId="{A1FD28B7-0E75-4FF7-8A99-AB3B1A9EB483}"/>
          </ac:spMkLst>
        </pc:spChg>
        <pc:spChg chg="mod">
          <ac:chgData name="Aditya Aditya" userId="1686f3f9-96dd-4b7f-8bea-6f890f47f911" providerId="ADAL" clId="{DBA7BE2A-4511-475B-B467-6D05EA0F89DA}" dt="2020-10-02T11:45:39.648" v="5695" actId="164"/>
          <ac:spMkLst>
            <pc:docMk/>
            <pc:sldMk cId="743260618" sldId="294"/>
            <ac:spMk id="110" creationId="{E03CE79B-5711-459B-9A2F-1B35BF2BE057}"/>
          </ac:spMkLst>
        </pc:spChg>
        <pc:spChg chg="mod">
          <ac:chgData name="Aditya Aditya" userId="1686f3f9-96dd-4b7f-8bea-6f890f47f911" providerId="ADAL" clId="{DBA7BE2A-4511-475B-B467-6D05EA0F89DA}" dt="2020-10-02T11:45:39.648" v="5695" actId="164"/>
          <ac:spMkLst>
            <pc:docMk/>
            <pc:sldMk cId="743260618" sldId="294"/>
            <ac:spMk id="114" creationId="{49618B7E-FBBB-4032-9F73-BD5F94A255D6}"/>
          </ac:spMkLst>
        </pc:spChg>
        <pc:spChg chg="mod">
          <ac:chgData name="Aditya Aditya" userId="1686f3f9-96dd-4b7f-8bea-6f890f47f911" providerId="ADAL" clId="{DBA7BE2A-4511-475B-B467-6D05EA0F89DA}" dt="2020-10-02T11:45:39.648" v="5695" actId="164"/>
          <ac:spMkLst>
            <pc:docMk/>
            <pc:sldMk cId="743260618" sldId="294"/>
            <ac:spMk id="116" creationId="{7ECB2798-E8F1-4411-9826-9C05531D6453}"/>
          </ac:spMkLst>
        </pc:spChg>
        <pc:grpChg chg="mod">
          <ac:chgData name="Aditya Aditya" userId="1686f3f9-96dd-4b7f-8bea-6f890f47f911" providerId="ADAL" clId="{DBA7BE2A-4511-475B-B467-6D05EA0F89DA}" dt="2020-10-02T11:45:52.362" v="5710" actId="1036"/>
          <ac:grpSpMkLst>
            <pc:docMk/>
            <pc:sldMk cId="743260618" sldId="294"/>
            <ac:grpSpMk id="2" creationId="{913B4E98-F477-43CA-B1D2-4B76083CFE28}"/>
          </ac:grpSpMkLst>
        </pc:grpChg>
        <pc:grpChg chg="add mod">
          <ac:chgData name="Aditya Aditya" userId="1686f3f9-96dd-4b7f-8bea-6f890f47f911" providerId="ADAL" clId="{DBA7BE2A-4511-475B-B467-6D05EA0F89DA}" dt="2020-10-02T11:45:52.362" v="5710" actId="1036"/>
          <ac:grpSpMkLst>
            <pc:docMk/>
            <pc:sldMk cId="743260618" sldId="294"/>
            <ac:grpSpMk id="3" creationId="{D144E95D-2A05-4706-BD92-49A84CDA341C}"/>
          </ac:grpSpMkLst>
        </pc:grpChg>
        <pc:grpChg chg="add mod">
          <ac:chgData name="Aditya Aditya" userId="1686f3f9-96dd-4b7f-8bea-6f890f47f911" providerId="ADAL" clId="{DBA7BE2A-4511-475B-B467-6D05EA0F89DA}" dt="2020-10-02T11:45:52.362" v="5710" actId="1036"/>
          <ac:grpSpMkLst>
            <pc:docMk/>
            <pc:sldMk cId="743260618" sldId="294"/>
            <ac:grpSpMk id="5" creationId="{244660F6-A82B-4874-80D8-D7DB4066D369}"/>
          </ac:grpSpMkLst>
        </pc:grpChg>
        <pc:grpChg chg="add mod">
          <ac:chgData name="Aditya Aditya" userId="1686f3f9-96dd-4b7f-8bea-6f890f47f911" providerId="ADAL" clId="{DBA7BE2A-4511-475B-B467-6D05EA0F89DA}" dt="2020-10-02T11:46:02.692" v="5734" actId="1035"/>
          <ac:grpSpMkLst>
            <pc:docMk/>
            <pc:sldMk cId="743260618" sldId="294"/>
            <ac:grpSpMk id="6" creationId="{09E93E0D-4AFF-46E7-8DFC-E6B48290C7C2}"/>
          </ac:grpSpMkLst>
        </pc:grpChg>
        <pc:grpChg chg="add mod">
          <ac:chgData name="Aditya Aditya" userId="1686f3f9-96dd-4b7f-8bea-6f890f47f911" providerId="ADAL" clId="{DBA7BE2A-4511-475B-B467-6D05EA0F89DA}" dt="2020-10-02T11:46:02.692" v="5734" actId="1035"/>
          <ac:grpSpMkLst>
            <pc:docMk/>
            <pc:sldMk cId="743260618" sldId="294"/>
            <ac:grpSpMk id="7" creationId="{A3CEC145-7777-4E0C-9F47-64B588ABF134}"/>
          </ac:grpSpMkLst>
        </pc:grpChg>
        <pc:grpChg chg="add mod">
          <ac:chgData name="Aditya Aditya" userId="1686f3f9-96dd-4b7f-8bea-6f890f47f911" providerId="ADAL" clId="{DBA7BE2A-4511-475B-B467-6D05EA0F89DA}" dt="2020-10-02T11:46:02.692" v="5734" actId="1035"/>
          <ac:grpSpMkLst>
            <pc:docMk/>
            <pc:sldMk cId="743260618" sldId="294"/>
            <ac:grpSpMk id="8" creationId="{6B6BB09A-85B7-4400-91CC-9DDE69BC19C0}"/>
          </ac:grpSpMkLst>
        </pc:grpChg>
        <pc:grpChg chg="mod">
          <ac:chgData name="Aditya Aditya" userId="1686f3f9-96dd-4b7f-8bea-6f890f47f911" providerId="ADAL" clId="{DBA7BE2A-4511-475B-B467-6D05EA0F89DA}" dt="2020-10-02T11:45:35.066" v="5694" actId="164"/>
          <ac:grpSpMkLst>
            <pc:docMk/>
            <pc:sldMk cId="743260618" sldId="294"/>
            <ac:grpSpMk id="35" creationId="{67A9F108-95B0-4FEC-A4A1-48A0A6744BAD}"/>
          </ac:grpSpMkLst>
        </pc:grpChg>
        <pc:picChg chg="mod">
          <ac:chgData name="Aditya Aditya" userId="1686f3f9-96dd-4b7f-8bea-6f890f47f911" providerId="ADAL" clId="{DBA7BE2A-4511-475B-B467-6D05EA0F89DA}" dt="2020-10-02T11:45:35.066" v="5694" actId="164"/>
          <ac:picMkLst>
            <pc:docMk/>
            <pc:sldMk cId="743260618" sldId="294"/>
            <ac:picMk id="4" creationId="{B203B389-12A3-4A6A-8ED1-181624D1B29C}"/>
          </ac:picMkLst>
        </pc:picChg>
        <pc:picChg chg="mod">
          <ac:chgData name="Aditya Aditya" userId="1686f3f9-96dd-4b7f-8bea-6f890f47f911" providerId="ADAL" clId="{DBA7BE2A-4511-475B-B467-6D05EA0F89DA}" dt="2020-10-02T11:45:10.579" v="5691" actId="164"/>
          <ac:picMkLst>
            <pc:docMk/>
            <pc:sldMk cId="743260618" sldId="294"/>
            <ac:picMk id="22" creationId="{7348787A-9709-4346-A8CB-86D6EE145497}"/>
          </ac:picMkLst>
        </pc:picChg>
        <pc:picChg chg="mod">
          <ac:chgData name="Aditya Aditya" userId="1686f3f9-96dd-4b7f-8bea-6f890f47f911" providerId="ADAL" clId="{DBA7BE2A-4511-475B-B467-6D05EA0F89DA}" dt="2020-10-02T11:45:31.534" v="5693" actId="164"/>
          <ac:picMkLst>
            <pc:docMk/>
            <pc:sldMk cId="743260618" sldId="294"/>
            <ac:picMk id="28" creationId="{E058923E-1FA4-467E-8AFA-402308713737}"/>
          </ac:picMkLst>
        </pc:picChg>
        <pc:picChg chg="mod">
          <ac:chgData name="Aditya Aditya" userId="1686f3f9-96dd-4b7f-8bea-6f890f47f911" providerId="ADAL" clId="{DBA7BE2A-4511-475B-B467-6D05EA0F89DA}" dt="2020-10-02T11:45:26.687" v="5692" actId="164"/>
          <ac:picMkLst>
            <pc:docMk/>
            <pc:sldMk cId="743260618" sldId="294"/>
            <ac:picMk id="32" creationId="{3473B79A-5FDD-43B5-87C3-B5ABBE4D1122}"/>
          </ac:picMkLst>
        </pc:picChg>
        <pc:picChg chg="mod">
          <ac:chgData name="Aditya Aditya" userId="1686f3f9-96dd-4b7f-8bea-6f890f47f911" providerId="ADAL" clId="{DBA7BE2A-4511-475B-B467-6D05EA0F89DA}" dt="2020-10-02T11:45:39.648" v="5695" actId="164"/>
          <ac:picMkLst>
            <pc:docMk/>
            <pc:sldMk cId="743260618" sldId="294"/>
            <ac:picMk id="34" creationId="{5C0F50C2-C38C-46A7-884B-6B04C7D24D27}"/>
          </ac:picMkLst>
        </pc:picChg>
      </pc:sldChg>
      <pc:sldChg chg="modSp ord">
        <pc:chgData name="Aditya Aditya" userId="1686f3f9-96dd-4b7f-8bea-6f890f47f911" providerId="ADAL" clId="{DBA7BE2A-4511-475B-B467-6D05EA0F89DA}" dt="2020-10-05T16:56:38.435" v="6249" actId="207"/>
        <pc:sldMkLst>
          <pc:docMk/>
          <pc:sldMk cId="3029007592" sldId="295"/>
        </pc:sldMkLst>
        <pc:spChg chg="mod">
          <ac:chgData name="Aditya Aditya" userId="1686f3f9-96dd-4b7f-8bea-6f890f47f911" providerId="ADAL" clId="{DBA7BE2A-4511-475B-B467-6D05EA0F89DA}" dt="2020-10-05T16:56:12.676" v="6243" actId="207"/>
          <ac:spMkLst>
            <pc:docMk/>
            <pc:sldMk cId="3029007592" sldId="295"/>
            <ac:spMk id="17" creationId="{D2AFC3BF-FB25-4AA7-8F1D-BD5C7FC63490}"/>
          </ac:spMkLst>
        </pc:spChg>
        <pc:spChg chg="mod">
          <ac:chgData name="Aditya Aditya" userId="1686f3f9-96dd-4b7f-8bea-6f890f47f911" providerId="ADAL" clId="{DBA7BE2A-4511-475B-B467-6D05EA0F89DA}" dt="2020-10-05T16:56:24.572" v="6245" actId="207"/>
          <ac:spMkLst>
            <pc:docMk/>
            <pc:sldMk cId="3029007592" sldId="295"/>
            <ac:spMk id="25" creationId="{ED2CF9D1-A278-4CE0-A2C0-AC6161677FA8}"/>
          </ac:spMkLst>
        </pc:spChg>
        <pc:spChg chg="mod">
          <ac:chgData name="Aditya Aditya" userId="1686f3f9-96dd-4b7f-8bea-6f890f47f911" providerId="ADAL" clId="{DBA7BE2A-4511-475B-B467-6D05EA0F89DA}" dt="2020-10-05T16:56:38.435" v="6249" actId="207"/>
          <ac:spMkLst>
            <pc:docMk/>
            <pc:sldMk cId="3029007592" sldId="295"/>
            <ac:spMk id="26" creationId="{E3503A20-661B-47D7-AD18-224426A6A0BB}"/>
          </ac:spMkLst>
        </pc:spChg>
        <pc:spChg chg="mod">
          <ac:chgData name="Aditya Aditya" userId="1686f3f9-96dd-4b7f-8bea-6f890f47f911" providerId="ADAL" clId="{DBA7BE2A-4511-475B-B467-6D05EA0F89DA}" dt="2020-10-05T16:56:18.593" v="6244" actId="207"/>
          <ac:spMkLst>
            <pc:docMk/>
            <pc:sldMk cId="3029007592" sldId="295"/>
            <ac:spMk id="31" creationId="{DA72ABC4-A64A-4039-885A-0840052F4170}"/>
          </ac:spMkLst>
        </pc:spChg>
        <pc:spChg chg="mod">
          <ac:chgData name="Aditya Aditya" userId="1686f3f9-96dd-4b7f-8bea-6f890f47f911" providerId="ADAL" clId="{DBA7BE2A-4511-475B-B467-6D05EA0F89DA}" dt="2020-10-05T16:56:34.884" v="6248" actId="207"/>
          <ac:spMkLst>
            <pc:docMk/>
            <pc:sldMk cId="3029007592" sldId="295"/>
            <ac:spMk id="33" creationId="{64963E7C-1E80-4640-8070-72E12B849D17}"/>
          </ac:spMkLst>
        </pc:spChg>
        <pc:spChg chg="mod">
          <ac:chgData name="Aditya Aditya" userId="1686f3f9-96dd-4b7f-8bea-6f890f47f911" providerId="ADAL" clId="{DBA7BE2A-4511-475B-B467-6D05EA0F89DA}" dt="2020-10-05T16:56:29.459" v="6246" actId="207"/>
          <ac:spMkLst>
            <pc:docMk/>
            <pc:sldMk cId="3029007592" sldId="295"/>
            <ac:spMk id="34" creationId="{4A40D7FD-9DBA-4530-9E35-9972F61200C0}"/>
          </ac:spMkLst>
        </pc:spChg>
        <pc:spChg chg="mod">
          <ac:chgData name="Aditya Aditya" userId="1686f3f9-96dd-4b7f-8bea-6f890f47f911" providerId="ADAL" clId="{DBA7BE2A-4511-475B-B467-6D05EA0F89DA}" dt="2020-10-05T16:56:32.885" v="6247" actId="207"/>
          <ac:spMkLst>
            <pc:docMk/>
            <pc:sldMk cId="3029007592" sldId="295"/>
            <ac:spMk id="36" creationId="{E1A1F12C-AD23-4FFE-B425-5F6D1BD221FD}"/>
          </ac:spMkLst>
        </pc:spChg>
      </pc:sldChg>
    </pc:docChg>
  </pc:docChgLst>
  <pc:docChgLst>
    <pc:chgData name="Ajeesh G P" userId="S::ajeesh_gp@ad.infosys.com::c301e407-3190-40e1-896d-f9e1daf07dfd" providerId="AD" clId="Web-{65B08DD0-1D6F-B6CB-509D-AF104F7F1854}"/>
    <pc:docChg chg="modSld">
      <pc:chgData name="Ajeesh G P" userId="S::ajeesh_gp@ad.infosys.com::c301e407-3190-40e1-896d-f9e1daf07dfd" providerId="AD" clId="Web-{65B08DD0-1D6F-B6CB-509D-AF104F7F1854}" dt="2020-09-27T10:04:47.844" v="1" actId="688"/>
      <pc:docMkLst>
        <pc:docMk/>
      </pc:docMkLst>
      <pc:sldChg chg="addSp modSp">
        <pc:chgData name="Ajeesh G P" userId="S::ajeesh_gp@ad.infosys.com::c301e407-3190-40e1-896d-f9e1daf07dfd" providerId="AD" clId="Web-{65B08DD0-1D6F-B6CB-509D-AF104F7F1854}" dt="2020-09-27T10:04:47.844" v="1" actId="688"/>
        <pc:sldMkLst>
          <pc:docMk/>
          <pc:sldMk cId="1924082485" sldId="256"/>
        </pc:sldMkLst>
        <pc:spChg chg="add mod">
          <ac:chgData name="Ajeesh G P" userId="S::ajeesh_gp@ad.infosys.com::c301e407-3190-40e1-896d-f9e1daf07dfd" providerId="AD" clId="Web-{65B08DD0-1D6F-B6CB-509D-AF104F7F1854}" dt="2020-09-27T10:04:47.844" v="1" actId="688"/>
          <ac:spMkLst>
            <pc:docMk/>
            <pc:sldMk cId="1924082485" sldId="256"/>
            <ac:spMk id="2" creationId="{4B12B3B7-E630-4B53-9587-D19C48CB5736}"/>
          </ac:spMkLst>
        </pc:spChg>
      </pc:sldChg>
    </pc:docChg>
  </pc:docChgLst>
  <pc:docChgLst>
    <pc:chgData name="Ajeesh G P" userId="S::ajeesh_gp@ad.infosys.com::c301e407-3190-40e1-896d-f9e1daf07dfd" providerId="AD" clId="Web-{F0A2A65F-A603-6C2A-A6EB-6D07F306E357}"/>
    <pc:docChg chg="modSld">
      <pc:chgData name="Ajeesh G P" userId="S::ajeesh_gp@ad.infosys.com::c301e407-3190-40e1-896d-f9e1daf07dfd" providerId="AD" clId="Web-{F0A2A65F-A603-6C2A-A6EB-6D07F306E357}" dt="2020-09-29T09:00:12.026" v="81" actId="1076"/>
      <pc:docMkLst>
        <pc:docMk/>
      </pc:docMkLst>
      <pc:sldChg chg="addSp delSp modSp">
        <pc:chgData name="Ajeesh G P" userId="S::ajeesh_gp@ad.infosys.com::c301e407-3190-40e1-896d-f9e1daf07dfd" providerId="AD" clId="Web-{F0A2A65F-A603-6C2A-A6EB-6D07F306E357}" dt="2020-09-29T09:00:12.026" v="81" actId="1076"/>
        <pc:sldMkLst>
          <pc:docMk/>
          <pc:sldMk cId="740365360" sldId="264"/>
        </pc:sldMkLst>
        <pc:spChg chg="mod">
          <ac:chgData name="Ajeesh G P" userId="S::ajeesh_gp@ad.infosys.com::c301e407-3190-40e1-896d-f9e1daf07dfd" providerId="AD" clId="Web-{F0A2A65F-A603-6C2A-A6EB-6D07F306E357}" dt="2020-09-29T08:57:45.072" v="55" actId="1076"/>
          <ac:spMkLst>
            <pc:docMk/>
            <pc:sldMk cId="740365360" sldId="264"/>
            <ac:spMk id="6" creationId="{F42490EF-401F-484A-B359-57ED071BF9E3}"/>
          </ac:spMkLst>
        </pc:spChg>
        <pc:spChg chg="mod">
          <ac:chgData name="Ajeesh G P" userId="S::ajeesh_gp@ad.infosys.com::c301e407-3190-40e1-896d-f9e1daf07dfd" providerId="AD" clId="Web-{F0A2A65F-A603-6C2A-A6EB-6D07F306E357}" dt="2020-09-29T08:57:45.072" v="56" actId="1076"/>
          <ac:spMkLst>
            <pc:docMk/>
            <pc:sldMk cId="740365360" sldId="264"/>
            <ac:spMk id="34" creationId="{A747B66B-0195-4C0A-A394-6BF0D7D508D2}"/>
          </ac:spMkLst>
        </pc:spChg>
        <pc:picChg chg="add mod">
          <ac:chgData name="Ajeesh G P" userId="S::ajeesh_gp@ad.infosys.com::c301e407-3190-40e1-896d-f9e1daf07dfd" providerId="AD" clId="Web-{F0A2A65F-A603-6C2A-A6EB-6D07F306E357}" dt="2020-09-29T08:57:45.057" v="54" actId="1076"/>
          <ac:picMkLst>
            <pc:docMk/>
            <pc:sldMk cId="740365360" sldId="264"/>
            <ac:picMk id="2" creationId="{2C9D4319-C6F1-4989-8627-02E43D765574}"/>
          </ac:picMkLst>
        </pc:picChg>
        <pc:picChg chg="add del mod">
          <ac:chgData name="Ajeesh G P" userId="S::ajeesh_gp@ad.infosys.com::c301e407-3190-40e1-896d-f9e1daf07dfd" providerId="AD" clId="Web-{F0A2A65F-A603-6C2A-A6EB-6D07F306E357}" dt="2020-09-29T08:51:34.039" v="9"/>
          <ac:picMkLst>
            <pc:docMk/>
            <pc:sldMk cId="740365360" sldId="264"/>
            <ac:picMk id="3" creationId="{337E0DE6-8DA1-43C4-B7AB-FBAF0E1D0B91}"/>
          </ac:picMkLst>
        </pc:picChg>
        <pc:picChg chg="add mod">
          <ac:chgData name="Ajeesh G P" userId="S::ajeesh_gp@ad.infosys.com::c301e407-3190-40e1-896d-f9e1daf07dfd" providerId="AD" clId="Web-{F0A2A65F-A603-6C2A-A6EB-6D07F306E357}" dt="2020-09-29T08:57:06.338" v="48" actId="1076"/>
          <ac:picMkLst>
            <pc:docMk/>
            <pc:sldMk cId="740365360" sldId="264"/>
            <ac:picMk id="3" creationId="{65240BBF-48F3-4056-94A9-3ED298F5443A}"/>
          </ac:picMkLst>
        </pc:picChg>
        <pc:picChg chg="add mod">
          <ac:chgData name="Ajeesh G P" userId="S::ajeesh_gp@ad.infosys.com::c301e407-3190-40e1-896d-f9e1daf07dfd" providerId="AD" clId="Web-{F0A2A65F-A603-6C2A-A6EB-6D07F306E357}" dt="2020-09-29T08:58:39.213" v="66" actId="1076"/>
          <ac:picMkLst>
            <pc:docMk/>
            <pc:sldMk cId="740365360" sldId="264"/>
            <ac:picMk id="4" creationId="{9C7D22E7-EA92-47B5-B4AC-53B20C8EBFC5}"/>
          </ac:picMkLst>
        </pc:picChg>
        <pc:picChg chg="add del mod">
          <ac:chgData name="Ajeesh G P" userId="S::ajeesh_gp@ad.infosys.com::c301e407-3190-40e1-896d-f9e1daf07dfd" providerId="AD" clId="Web-{F0A2A65F-A603-6C2A-A6EB-6D07F306E357}" dt="2020-09-29T08:51:34.039" v="8"/>
          <ac:picMkLst>
            <pc:docMk/>
            <pc:sldMk cId="740365360" sldId="264"/>
            <ac:picMk id="4" creationId="{FD94A42F-2EB0-44A0-9613-9A0E171AE85B}"/>
          </ac:picMkLst>
        </pc:picChg>
        <pc:picChg chg="add mod">
          <ac:chgData name="Ajeesh G P" userId="S::ajeesh_gp@ad.infosys.com::c301e407-3190-40e1-896d-f9e1daf07dfd" providerId="AD" clId="Web-{F0A2A65F-A603-6C2A-A6EB-6D07F306E357}" dt="2020-09-29T09:00:12.026" v="81" actId="1076"/>
          <ac:picMkLst>
            <pc:docMk/>
            <pc:sldMk cId="740365360" sldId="264"/>
            <ac:picMk id="5" creationId="{463789B9-F635-48B2-9209-FD949AA7C53C}"/>
          </ac:picMkLst>
        </pc:picChg>
        <pc:picChg chg="add del mod">
          <ac:chgData name="Ajeesh G P" userId="S::ajeesh_gp@ad.infosys.com::c301e407-3190-40e1-896d-f9e1daf07dfd" providerId="AD" clId="Web-{F0A2A65F-A603-6C2A-A6EB-6D07F306E357}" dt="2020-09-29T08:52:18.742" v="18"/>
          <ac:picMkLst>
            <pc:docMk/>
            <pc:sldMk cId="740365360" sldId="264"/>
            <ac:picMk id="5" creationId="{C7678BAE-A23A-4FB3-86B6-04080687C551}"/>
          </ac:picMkLst>
        </pc:picChg>
        <pc:picChg chg="add mod">
          <ac:chgData name="Ajeesh G P" userId="S::ajeesh_gp@ad.infosys.com::c301e407-3190-40e1-896d-f9e1daf07dfd" providerId="AD" clId="Web-{F0A2A65F-A603-6C2A-A6EB-6D07F306E357}" dt="2020-09-29T08:59:45.229" v="75" actId="1076"/>
          <ac:picMkLst>
            <pc:docMk/>
            <pc:sldMk cId="740365360" sldId="264"/>
            <ac:picMk id="7" creationId="{C35C39C9-F78D-4C4F-9361-AD7F6517152E}"/>
          </ac:picMkLst>
        </pc:picChg>
        <pc:picChg chg="add mod">
          <ac:chgData name="Ajeesh G P" userId="S::ajeesh_gp@ad.infosys.com::c301e407-3190-40e1-896d-f9e1daf07dfd" providerId="AD" clId="Web-{F0A2A65F-A603-6C2A-A6EB-6D07F306E357}" dt="2020-09-29T08:59:47.954" v="78" actId="1076"/>
          <ac:picMkLst>
            <pc:docMk/>
            <pc:sldMk cId="740365360" sldId="264"/>
            <ac:picMk id="8" creationId="{BDD74725-2219-4101-8288-6F96893CA28E}"/>
          </ac:picMkLst>
        </pc:picChg>
        <pc:picChg chg="mod">
          <ac:chgData name="Ajeesh G P" userId="S::ajeesh_gp@ad.infosys.com::c301e407-3190-40e1-896d-f9e1daf07dfd" providerId="AD" clId="Web-{F0A2A65F-A603-6C2A-A6EB-6D07F306E357}" dt="2020-09-29T08:55:49.025" v="40" actId="1076"/>
          <ac:picMkLst>
            <pc:docMk/>
            <pc:sldMk cId="740365360" sldId="264"/>
            <ac:picMk id="9" creationId="{D1C49EFA-DB54-4C9B-90A2-24CFB9FBA3CA}"/>
          </ac:picMkLst>
        </pc:picChg>
        <pc:picChg chg="add mod">
          <ac:chgData name="Ajeesh G P" userId="S::ajeesh_gp@ad.infosys.com::c301e407-3190-40e1-896d-f9e1daf07dfd" providerId="AD" clId="Web-{F0A2A65F-A603-6C2A-A6EB-6D07F306E357}" dt="2020-09-29T08:57:01.088" v="47" actId="1076"/>
          <ac:picMkLst>
            <pc:docMk/>
            <pc:sldMk cId="740365360" sldId="264"/>
            <ac:picMk id="10" creationId="{50EE5E42-016C-4D73-B9C9-F356098329AD}"/>
          </ac:picMkLst>
        </pc:picChg>
        <pc:picChg chg="add mod">
          <ac:chgData name="Ajeesh G P" userId="S::ajeesh_gp@ad.infosys.com::c301e407-3190-40e1-896d-f9e1daf07dfd" providerId="AD" clId="Web-{F0A2A65F-A603-6C2A-A6EB-6D07F306E357}" dt="2020-09-29T08:58:36.932" v="64" actId="1076"/>
          <ac:picMkLst>
            <pc:docMk/>
            <pc:sldMk cId="740365360" sldId="264"/>
            <ac:picMk id="11" creationId="{265F337A-3DC4-4C58-9D23-93602062842B}"/>
          </ac:picMkLst>
        </pc:picChg>
        <pc:picChg chg="mod">
          <ac:chgData name="Ajeesh G P" userId="S::ajeesh_gp@ad.infosys.com::c301e407-3190-40e1-896d-f9e1daf07dfd" providerId="AD" clId="Web-{F0A2A65F-A603-6C2A-A6EB-6D07F306E357}" dt="2020-09-29T08:57:10.447" v="49" actId="1076"/>
          <ac:picMkLst>
            <pc:docMk/>
            <pc:sldMk cId="740365360" sldId="264"/>
            <ac:picMk id="12" creationId="{7AD32352-C45A-47AB-9C76-3E2B1A3A968C}"/>
          </ac:picMkLst>
        </pc:picChg>
        <pc:picChg chg="add del mod">
          <ac:chgData name="Ajeesh G P" userId="S::ajeesh_gp@ad.infosys.com::c301e407-3190-40e1-896d-f9e1daf07dfd" providerId="AD" clId="Web-{F0A2A65F-A603-6C2A-A6EB-6D07F306E357}" dt="2020-09-29T08:58:40.229" v="67"/>
          <ac:picMkLst>
            <pc:docMk/>
            <pc:sldMk cId="740365360" sldId="264"/>
            <ac:picMk id="13" creationId="{08BDF2DB-55E6-4793-B901-9D2FD77E3077}"/>
          </ac:picMkLst>
        </pc:picChg>
        <pc:picChg chg="mod">
          <ac:chgData name="Ajeesh G P" userId="S::ajeesh_gp@ad.infosys.com::c301e407-3190-40e1-896d-f9e1daf07dfd" providerId="AD" clId="Web-{F0A2A65F-A603-6C2A-A6EB-6D07F306E357}" dt="2020-09-29T08:57:32.041" v="53" actId="1076"/>
          <ac:picMkLst>
            <pc:docMk/>
            <pc:sldMk cId="740365360" sldId="264"/>
            <ac:picMk id="14" creationId="{CF34BC74-B46D-41D7-817E-4913AB44FE4B}"/>
          </ac:picMkLst>
        </pc:picChg>
        <pc:picChg chg="add mod">
          <ac:chgData name="Ajeesh G P" userId="S::ajeesh_gp@ad.infosys.com::c301e407-3190-40e1-896d-f9e1daf07dfd" providerId="AD" clId="Web-{F0A2A65F-A603-6C2A-A6EB-6D07F306E357}" dt="2020-09-29T09:00:07.714" v="80" actId="1076"/>
          <ac:picMkLst>
            <pc:docMk/>
            <pc:sldMk cId="740365360" sldId="264"/>
            <ac:picMk id="15" creationId="{35BC295B-F118-4B0C-AEF0-57110424FE5D}"/>
          </ac:picMkLst>
        </pc:picChg>
        <pc:picChg chg="add mod">
          <ac:chgData name="Ajeesh G P" userId="S::ajeesh_gp@ad.infosys.com::c301e407-3190-40e1-896d-f9e1daf07dfd" providerId="AD" clId="Web-{F0A2A65F-A603-6C2A-A6EB-6D07F306E357}" dt="2020-09-29T09:00:04.167" v="79" actId="1076"/>
          <ac:picMkLst>
            <pc:docMk/>
            <pc:sldMk cId="740365360" sldId="264"/>
            <ac:picMk id="16" creationId="{9AA1CCA9-EA27-437B-905A-5497E33D935C}"/>
          </ac:picMkLst>
        </pc:picChg>
        <pc:picChg chg="add mod">
          <ac:chgData name="Ajeesh G P" userId="S::ajeesh_gp@ad.infosys.com::c301e407-3190-40e1-896d-f9e1daf07dfd" providerId="AD" clId="Web-{F0A2A65F-A603-6C2A-A6EB-6D07F306E357}" dt="2020-09-29T08:59:46.839" v="76" actId="1076"/>
          <ac:picMkLst>
            <pc:docMk/>
            <pc:sldMk cId="740365360" sldId="264"/>
            <ac:picMk id="17" creationId="{B6114A3F-CC7E-4755-91B1-A42F3C5EB001}"/>
          </ac:picMkLst>
        </pc:picChg>
        <pc:picChg chg="mod">
          <ac:chgData name="Ajeesh G P" userId="S::ajeesh_gp@ad.infosys.com::c301e407-3190-40e1-896d-f9e1daf07dfd" providerId="AD" clId="Web-{F0A2A65F-A603-6C2A-A6EB-6D07F306E357}" dt="2020-09-29T08:57:28.760" v="52" actId="1076"/>
          <ac:picMkLst>
            <pc:docMk/>
            <pc:sldMk cId="740365360" sldId="264"/>
            <ac:picMk id="18" creationId="{13BE1C72-58E2-4C2A-9EE3-6ABBCED45731}"/>
          </ac:picMkLst>
        </pc:picChg>
        <pc:picChg chg="mod">
          <ac:chgData name="Ajeesh G P" userId="S::ajeesh_gp@ad.infosys.com::c301e407-3190-40e1-896d-f9e1daf07dfd" providerId="AD" clId="Web-{F0A2A65F-A603-6C2A-A6EB-6D07F306E357}" dt="2020-09-29T08:57:18.119" v="51" actId="1076"/>
          <ac:picMkLst>
            <pc:docMk/>
            <pc:sldMk cId="740365360" sldId="264"/>
            <ac:picMk id="20" creationId="{F2CCE12D-3804-4D98-AA49-4F031E9125EF}"/>
          </ac:picMkLst>
        </pc:picChg>
      </pc:sldChg>
    </pc:docChg>
  </pc:docChgLst>
  <pc:docChgLst>
    <pc:chgData name="Vernon Cabral" userId="52a54458-6107-4db0-8e4a-334af7d439e3" providerId="ADAL" clId="{473F48AA-8EA8-4C83-80D8-B816C4E49CB7}"/>
    <pc:docChg chg="undo redo custSel addSld delSld modSld sldOrd addSection delSection modSection">
      <pc:chgData name="Vernon Cabral" userId="52a54458-6107-4db0-8e4a-334af7d439e3" providerId="ADAL" clId="{473F48AA-8EA8-4C83-80D8-B816C4E49CB7}" dt="2020-10-06T09:56:28.819" v="5624" actId="20577"/>
      <pc:docMkLst>
        <pc:docMk/>
      </pc:docMkLst>
      <pc:sldChg chg="addSp delSp modSp modNotesTx">
        <pc:chgData name="Vernon Cabral" userId="52a54458-6107-4db0-8e4a-334af7d439e3" providerId="ADAL" clId="{473F48AA-8EA8-4C83-80D8-B816C4E49CB7}" dt="2020-10-06T09:41:08.458" v="5500" actId="113"/>
        <pc:sldMkLst>
          <pc:docMk/>
          <pc:sldMk cId="1924082485" sldId="256"/>
        </pc:sldMkLst>
        <pc:spChg chg="mod">
          <ac:chgData name="Vernon Cabral" userId="52a54458-6107-4db0-8e4a-334af7d439e3" providerId="ADAL" clId="{473F48AA-8EA8-4C83-80D8-B816C4E49CB7}" dt="2020-09-29T09:31:01.030" v="0" actId="14100"/>
          <ac:spMkLst>
            <pc:docMk/>
            <pc:sldMk cId="1924082485" sldId="256"/>
            <ac:spMk id="40" creationId="{9CD8E70B-1CC6-4D7C-B8E6-151A4755C8B8}"/>
          </ac:spMkLst>
        </pc:spChg>
        <pc:picChg chg="del">
          <ac:chgData name="Vernon Cabral" userId="52a54458-6107-4db0-8e4a-334af7d439e3" providerId="ADAL" clId="{473F48AA-8EA8-4C83-80D8-B816C4E49CB7}" dt="2020-10-01T05:12:47.904" v="1494" actId="478"/>
          <ac:picMkLst>
            <pc:docMk/>
            <pc:sldMk cId="1924082485" sldId="256"/>
            <ac:picMk id="9" creationId="{934388E2-64BA-4201-AF3A-6155C8D5C3D0}"/>
          </ac:picMkLst>
        </pc:picChg>
        <pc:picChg chg="add mod">
          <ac:chgData name="Vernon Cabral" userId="52a54458-6107-4db0-8e4a-334af7d439e3" providerId="ADAL" clId="{473F48AA-8EA8-4C83-80D8-B816C4E49CB7}" dt="2020-10-01T05:12:52.532" v="1495" actId="1076"/>
          <ac:picMkLst>
            <pc:docMk/>
            <pc:sldMk cId="1924082485" sldId="256"/>
            <ac:picMk id="10" creationId="{BF4661A2-37C4-4C63-AF09-B9B77848A709}"/>
          </ac:picMkLst>
        </pc:picChg>
      </pc:sldChg>
      <pc:sldChg chg="addSp delSp modNotesTx">
        <pc:chgData name="Vernon Cabral" userId="52a54458-6107-4db0-8e4a-334af7d439e3" providerId="ADAL" clId="{473F48AA-8EA8-4C83-80D8-B816C4E49CB7}" dt="2020-10-06T09:32:11.978" v="5474" actId="20577"/>
        <pc:sldMkLst>
          <pc:docMk/>
          <pc:sldMk cId="133637767" sldId="257"/>
        </pc:sldMkLst>
        <pc:picChg chg="add">
          <ac:chgData name="Vernon Cabral" userId="52a54458-6107-4db0-8e4a-334af7d439e3" providerId="ADAL" clId="{473F48AA-8EA8-4C83-80D8-B816C4E49CB7}" dt="2020-10-01T05:13:09.326" v="1501"/>
          <ac:picMkLst>
            <pc:docMk/>
            <pc:sldMk cId="133637767" sldId="257"/>
            <ac:picMk id="25" creationId="{34E8829B-11F7-4D58-A065-D6791706C33E}"/>
          </ac:picMkLst>
        </pc:picChg>
        <pc:picChg chg="del">
          <ac:chgData name="Vernon Cabral" userId="52a54458-6107-4db0-8e4a-334af7d439e3" providerId="ADAL" clId="{473F48AA-8EA8-4C83-80D8-B816C4E49CB7}" dt="2020-10-01T05:13:08.219" v="1500" actId="478"/>
          <ac:picMkLst>
            <pc:docMk/>
            <pc:sldMk cId="133637767" sldId="257"/>
            <ac:picMk id="26" creationId="{0B569192-4A94-41CE-9F90-AF73D1462F4A}"/>
          </ac:picMkLst>
        </pc:picChg>
      </pc:sldChg>
      <pc:sldChg chg="addSp delSp">
        <pc:chgData name="Vernon Cabral" userId="52a54458-6107-4db0-8e4a-334af7d439e3" providerId="ADAL" clId="{473F48AA-8EA8-4C83-80D8-B816C4E49CB7}" dt="2020-10-01T05:13:03.304" v="1499"/>
        <pc:sldMkLst>
          <pc:docMk/>
          <pc:sldMk cId="1119303303" sldId="258"/>
        </pc:sldMkLst>
        <pc:picChg chg="del">
          <ac:chgData name="Vernon Cabral" userId="52a54458-6107-4db0-8e4a-334af7d439e3" providerId="ADAL" clId="{473F48AA-8EA8-4C83-80D8-B816C4E49CB7}" dt="2020-10-01T05:13:01.965" v="1498" actId="478"/>
          <ac:picMkLst>
            <pc:docMk/>
            <pc:sldMk cId="1119303303" sldId="258"/>
            <ac:picMk id="9" creationId="{738A97AC-09CF-4DD1-B2CC-CFFF81F77CC2}"/>
          </ac:picMkLst>
        </pc:picChg>
        <pc:picChg chg="add del">
          <ac:chgData name="Vernon Cabral" userId="52a54458-6107-4db0-8e4a-334af7d439e3" providerId="ADAL" clId="{473F48AA-8EA8-4C83-80D8-B816C4E49CB7}" dt="2020-10-01T05:13:00.484" v="1497"/>
          <ac:picMkLst>
            <pc:docMk/>
            <pc:sldMk cId="1119303303" sldId="258"/>
            <ac:picMk id="10" creationId="{844B6100-5A84-4F60-B262-7A95EDF20F32}"/>
          </ac:picMkLst>
        </pc:picChg>
        <pc:picChg chg="add">
          <ac:chgData name="Vernon Cabral" userId="52a54458-6107-4db0-8e4a-334af7d439e3" providerId="ADAL" clId="{473F48AA-8EA8-4C83-80D8-B816C4E49CB7}" dt="2020-10-01T05:13:03.304" v="1499"/>
          <ac:picMkLst>
            <pc:docMk/>
            <pc:sldMk cId="1119303303" sldId="258"/>
            <ac:picMk id="11" creationId="{DDA480A4-F55F-48E2-BE3C-286730898650}"/>
          </ac:picMkLst>
        </pc:picChg>
      </pc:sldChg>
      <pc:sldChg chg="addSp delSp">
        <pc:chgData name="Vernon Cabral" userId="52a54458-6107-4db0-8e4a-334af7d439e3" providerId="ADAL" clId="{473F48AA-8EA8-4C83-80D8-B816C4E49CB7}" dt="2020-10-01T05:13:20.264" v="1503"/>
        <pc:sldMkLst>
          <pc:docMk/>
          <pc:sldMk cId="2977353245" sldId="259"/>
        </pc:sldMkLst>
        <pc:picChg chg="del">
          <ac:chgData name="Vernon Cabral" userId="52a54458-6107-4db0-8e4a-334af7d439e3" providerId="ADAL" clId="{473F48AA-8EA8-4C83-80D8-B816C4E49CB7}" dt="2020-10-01T05:13:19.195" v="1502" actId="478"/>
          <ac:picMkLst>
            <pc:docMk/>
            <pc:sldMk cId="2977353245" sldId="259"/>
            <ac:picMk id="9" creationId="{20717166-86B9-435F-8179-932E7032E39F}"/>
          </ac:picMkLst>
        </pc:picChg>
        <pc:picChg chg="add">
          <ac:chgData name="Vernon Cabral" userId="52a54458-6107-4db0-8e4a-334af7d439e3" providerId="ADAL" clId="{473F48AA-8EA8-4C83-80D8-B816C4E49CB7}" dt="2020-10-01T05:13:20.264" v="1503"/>
          <ac:picMkLst>
            <pc:docMk/>
            <pc:sldMk cId="2977353245" sldId="259"/>
            <ac:picMk id="10" creationId="{E35249AA-C4EF-491A-8F87-F10C29F188AA}"/>
          </ac:picMkLst>
        </pc:picChg>
      </pc:sldChg>
      <pc:sldChg chg="addSp delSp modNotesTx">
        <pc:chgData name="Vernon Cabral" userId="52a54458-6107-4db0-8e4a-334af7d439e3" providerId="ADAL" clId="{473F48AA-8EA8-4C83-80D8-B816C4E49CB7}" dt="2020-10-06T09:41:36.811" v="5504" actId="113"/>
        <pc:sldMkLst>
          <pc:docMk/>
          <pc:sldMk cId="2227694610" sldId="262"/>
        </pc:sldMkLst>
        <pc:picChg chg="del">
          <ac:chgData name="Vernon Cabral" userId="52a54458-6107-4db0-8e4a-334af7d439e3" providerId="ADAL" clId="{473F48AA-8EA8-4C83-80D8-B816C4E49CB7}" dt="2020-10-01T05:13:32.452" v="1504" actId="478"/>
          <ac:picMkLst>
            <pc:docMk/>
            <pc:sldMk cId="2227694610" sldId="262"/>
            <ac:picMk id="34" creationId="{4C2557FD-2C34-44F5-B3B7-E03FDAB3C1F4}"/>
          </ac:picMkLst>
        </pc:picChg>
        <pc:picChg chg="add">
          <ac:chgData name="Vernon Cabral" userId="52a54458-6107-4db0-8e4a-334af7d439e3" providerId="ADAL" clId="{473F48AA-8EA8-4C83-80D8-B816C4E49CB7}" dt="2020-10-01T05:13:33.726" v="1505"/>
          <ac:picMkLst>
            <pc:docMk/>
            <pc:sldMk cId="2227694610" sldId="262"/>
            <ac:picMk id="36" creationId="{31D1E34C-D8EE-4BA4-922C-2C56A217D052}"/>
          </ac:picMkLst>
        </pc:picChg>
      </pc:sldChg>
      <pc:sldChg chg="addSp delSp modNotesTx">
        <pc:chgData name="Vernon Cabral" userId="52a54458-6107-4db0-8e4a-334af7d439e3" providerId="ADAL" clId="{473F48AA-8EA8-4C83-80D8-B816C4E49CB7}" dt="2020-10-06T09:36:53.193" v="5487" actId="20577"/>
        <pc:sldMkLst>
          <pc:docMk/>
          <pc:sldMk cId="622304448" sldId="263"/>
        </pc:sldMkLst>
        <pc:picChg chg="del">
          <ac:chgData name="Vernon Cabral" userId="52a54458-6107-4db0-8e4a-334af7d439e3" providerId="ADAL" clId="{473F48AA-8EA8-4C83-80D8-B816C4E49CB7}" dt="2020-10-01T05:13:38.749" v="1506" actId="478"/>
          <ac:picMkLst>
            <pc:docMk/>
            <pc:sldMk cId="622304448" sldId="263"/>
            <ac:picMk id="11" creationId="{9AC66598-F0CA-438E-BCA9-B7C5D26576E5}"/>
          </ac:picMkLst>
        </pc:picChg>
        <pc:picChg chg="add">
          <ac:chgData name="Vernon Cabral" userId="52a54458-6107-4db0-8e4a-334af7d439e3" providerId="ADAL" clId="{473F48AA-8EA8-4C83-80D8-B816C4E49CB7}" dt="2020-10-01T05:13:39.889" v="1507"/>
          <ac:picMkLst>
            <pc:docMk/>
            <pc:sldMk cId="622304448" sldId="263"/>
            <ac:picMk id="13" creationId="{336F9149-9D08-4B60-B522-1E0CBB9E85D7}"/>
          </ac:picMkLst>
        </pc:picChg>
      </pc:sldChg>
      <pc:sldChg chg="addSp delSp modSp modNotesTx">
        <pc:chgData name="Vernon Cabral" userId="52a54458-6107-4db0-8e4a-334af7d439e3" providerId="ADAL" clId="{473F48AA-8EA8-4C83-80D8-B816C4E49CB7}" dt="2020-10-06T09:37:50.494" v="5496" actId="20577"/>
        <pc:sldMkLst>
          <pc:docMk/>
          <pc:sldMk cId="740365360" sldId="264"/>
        </pc:sldMkLst>
        <pc:spChg chg="mod">
          <ac:chgData name="Vernon Cabral" userId="52a54458-6107-4db0-8e4a-334af7d439e3" providerId="ADAL" clId="{473F48AA-8EA8-4C83-80D8-B816C4E49CB7}" dt="2020-09-29T09:47:10.439" v="111" actId="12788"/>
          <ac:spMkLst>
            <pc:docMk/>
            <pc:sldMk cId="740365360" sldId="264"/>
            <ac:spMk id="21" creationId="{B1D06D48-F0DA-4ACE-9D1A-62025747292B}"/>
          </ac:spMkLst>
        </pc:spChg>
        <pc:spChg chg="mod">
          <ac:chgData name="Vernon Cabral" userId="52a54458-6107-4db0-8e4a-334af7d439e3" providerId="ADAL" clId="{473F48AA-8EA8-4C83-80D8-B816C4E49CB7}" dt="2020-09-29T09:50:39.267" v="192" actId="1036"/>
          <ac:spMkLst>
            <pc:docMk/>
            <pc:sldMk cId="740365360" sldId="264"/>
            <ac:spMk id="22" creationId="{F7132603-C657-4602-9567-BBDA37203BCE}"/>
          </ac:spMkLst>
        </pc:spChg>
        <pc:spChg chg="mod">
          <ac:chgData name="Vernon Cabral" userId="52a54458-6107-4db0-8e4a-334af7d439e3" providerId="ADAL" clId="{473F48AA-8EA8-4C83-80D8-B816C4E49CB7}" dt="2020-09-29T09:48:23.641" v="126" actId="1036"/>
          <ac:spMkLst>
            <pc:docMk/>
            <pc:sldMk cId="740365360" sldId="264"/>
            <ac:spMk id="23" creationId="{1186FDB3-04DF-429E-8FD6-B2CB12164810}"/>
          </ac:spMkLst>
        </pc:spChg>
        <pc:spChg chg="mod">
          <ac:chgData name="Vernon Cabral" userId="52a54458-6107-4db0-8e4a-334af7d439e3" providerId="ADAL" clId="{473F48AA-8EA8-4C83-80D8-B816C4E49CB7}" dt="2020-09-29T09:50:03.350" v="186" actId="1036"/>
          <ac:spMkLst>
            <pc:docMk/>
            <pc:sldMk cId="740365360" sldId="264"/>
            <ac:spMk id="24" creationId="{4794C3BE-8DA4-4837-BB7E-61240B3348B7}"/>
          </ac:spMkLst>
        </pc:spChg>
        <pc:spChg chg="mod">
          <ac:chgData name="Vernon Cabral" userId="52a54458-6107-4db0-8e4a-334af7d439e3" providerId="ADAL" clId="{473F48AA-8EA8-4C83-80D8-B816C4E49CB7}" dt="2020-09-29T09:47:10.439" v="111" actId="12788"/>
          <ac:spMkLst>
            <pc:docMk/>
            <pc:sldMk cId="740365360" sldId="264"/>
            <ac:spMk id="25" creationId="{13C56CB4-F286-4872-B888-4394B4AC8288}"/>
          </ac:spMkLst>
        </pc:spChg>
        <pc:spChg chg="mod">
          <ac:chgData name="Vernon Cabral" userId="52a54458-6107-4db0-8e4a-334af7d439e3" providerId="ADAL" clId="{473F48AA-8EA8-4C83-80D8-B816C4E49CB7}" dt="2020-09-29T09:49:30.433" v="175" actId="1038"/>
          <ac:spMkLst>
            <pc:docMk/>
            <pc:sldMk cId="740365360" sldId="264"/>
            <ac:spMk id="26" creationId="{AC5CD078-6272-4169-A11B-EB6E6B909D49}"/>
          </ac:spMkLst>
        </pc:spChg>
        <pc:spChg chg="mod">
          <ac:chgData name="Vernon Cabral" userId="52a54458-6107-4db0-8e4a-334af7d439e3" providerId="ADAL" clId="{473F48AA-8EA8-4C83-80D8-B816C4E49CB7}" dt="2020-09-29T09:47:10.439" v="111" actId="12788"/>
          <ac:spMkLst>
            <pc:docMk/>
            <pc:sldMk cId="740365360" sldId="264"/>
            <ac:spMk id="28" creationId="{7ACEA39E-6D42-4CA9-9F0E-937343576882}"/>
          </ac:spMkLst>
        </pc:spChg>
        <pc:spChg chg="mod">
          <ac:chgData name="Vernon Cabral" userId="52a54458-6107-4db0-8e4a-334af7d439e3" providerId="ADAL" clId="{473F48AA-8EA8-4C83-80D8-B816C4E49CB7}" dt="2020-09-29T09:47:10.439" v="111" actId="12788"/>
          <ac:spMkLst>
            <pc:docMk/>
            <pc:sldMk cId="740365360" sldId="264"/>
            <ac:spMk id="29" creationId="{2225721D-CA7B-422F-9133-5386D3E23B25}"/>
          </ac:spMkLst>
        </pc:spChg>
        <pc:spChg chg="mod">
          <ac:chgData name="Vernon Cabral" userId="52a54458-6107-4db0-8e4a-334af7d439e3" providerId="ADAL" clId="{473F48AA-8EA8-4C83-80D8-B816C4E49CB7}" dt="2020-09-29T09:47:10.439" v="111" actId="12788"/>
          <ac:spMkLst>
            <pc:docMk/>
            <pc:sldMk cId="740365360" sldId="264"/>
            <ac:spMk id="30" creationId="{3990DD30-B073-4C0C-96AA-69BD9EB36A8B}"/>
          </ac:spMkLst>
        </pc:spChg>
        <pc:spChg chg="mod">
          <ac:chgData name="Vernon Cabral" userId="52a54458-6107-4db0-8e4a-334af7d439e3" providerId="ADAL" clId="{473F48AA-8EA8-4C83-80D8-B816C4E49CB7}" dt="2020-09-29T09:47:10.439" v="111" actId="12788"/>
          <ac:spMkLst>
            <pc:docMk/>
            <pc:sldMk cId="740365360" sldId="264"/>
            <ac:spMk id="31" creationId="{372A4DE9-04DB-407A-8D01-3340F29096C9}"/>
          </ac:spMkLst>
        </pc:spChg>
        <pc:spChg chg="mod">
          <ac:chgData name="Vernon Cabral" userId="52a54458-6107-4db0-8e4a-334af7d439e3" providerId="ADAL" clId="{473F48AA-8EA8-4C83-80D8-B816C4E49CB7}" dt="2020-09-29T09:47:10.439" v="111" actId="12788"/>
          <ac:spMkLst>
            <pc:docMk/>
            <pc:sldMk cId="740365360" sldId="264"/>
            <ac:spMk id="32" creationId="{C4A68891-233B-4D82-A88F-8C67921E937E}"/>
          </ac:spMkLst>
        </pc:spChg>
        <pc:spChg chg="mod">
          <ac:chgData name="Vernon Cabral" userId="52a54458-6107-4db0-8e4a-334af7d439e3" providerId="ADAL" clId="{473F48AA-8EA8-4C83-80D8-B816C4E49CB7}" dt="2020-09-29T09:47:10.439" v="111" actId="12788"/>
          <ac:spMkLst>
            <pc:docMk/>
            <pc:sldMk cId="740365360" sldId="264"/>
            <ac:spMk id="33" creationId="{877ECE44-E304-4EC9-83E3-5F77B256440E}"/>
          </ac:spMkLst>
        </pc:spChg>
        <pc:spChg chg="mod">
          <ac:chgData name="Vernon Cabral" userId="52a54458-6107-4db0-8e4a-334af7d439e3" providerId="ADAL" clId="{473F48AA-8EA8-4C83-80D8-B816C4E49CB7}" dt="2020-09-29T09:49:17.168" v="166" actId="1035"/>
          <ac:spMkLst>
            <pc:docMk/>
            <pc:sldMk cId="740365360" sldId="264"/>
            <ac:spMk id="35" creationId="{86E52B18-B669-4D12-AE00-678C10B66489}"/>
          </ac:spMkLst>
        </pc:spChg>
        <pc:spChg chg="mod">
          <ac:chgData name="Vernon Cabral" userId="52a54458-6107-4db0-8e4a-334af7d439e3" providerId="ADAL" clId="{473F48AA-8EA8-4C83-80D8-B816C4E49CB7}" dt="2020-09-29T09:47:10.439" v="111" actId="12788"/>
          <ac:spMkLst>
            <pc:docMk/>
            <pc:sldMk cId="740365360" sldId="264"/>
            <ac:spMk id="36" creationId="{AC37C7B3-D800-417C-82DC-608DF2FA163F}"/>
          </ac:spMkLst>
        </pc:spChg>
        <pc:spChg chg="mod">
          <ac:chgData name="Vernon Cabral" userId="52a54458-6107-4db0-8e4a-334af7d439e3" providerId="ADAL" clId="{473F48AA-8EA8-4C83-80D8-B816C4E49CB7}" dt="2020-09-29T09:47:10.439" v="111" actId="12788"/>
          <ac:spMkLst>
            <pc:docMk/>
            <pc:sldMk cId="740365360" sldId="264"/>
            <ac:spMk id="38" creationId="{9EAE294C-6433-49B3-9268-B47D9609E9B2}"/>
          </ac:spMkLst>
        </pc:spChg>
        <pc:picChg chg="mod">
          <ac:chgData name="Vernon Cabral" userId="52a54458-6107-4db0-8e4a-334af7d439e3" providerId="ADAL" clId="{473F48AA-8EA8-4C83-80D8-B816C4E49CB7}" dt="2020-09-29T09:49:35.235" v="178" actId="1035"/>
          <ac:picMkLst>
            <pc:docMk/>
            <pc:sldMk cId="740365360" sldId="264"/>
            <ac:picMk id="3" creationId="{65240BBF-48F3-4056-94A9-3ED298F5443A}"/>
          </ac:picMkLst>
        </pc:picChg>
        <pc:picChg chg="mod">
          <ac:chgData name="Vernon Cabral" userId="52a54458-6107-4db0-8e4a-334af7d439e3" providerId="ADAL" clId="{473F48AA-8EA8-4C83-80D8-B816C4E49CB7}" dt="2020-09-29T09:47:10.439" v="111" actId="12788"/>
          <ac:picMkLst>
            <pc:docMk/>
            <pc:sldMk cId="740365360" sldId="264"/>
            <ac:picMk id="4" creationId="{9C7D22E7-EA92-47B5-B4AC-53B20C8EBFC5}"/>
          </ac:picMkLst>
        </pc:picChg>
        <pc:picChg chg="mod">
          <ac:chgData name="Vernon Cabral" userId="52a54458-6107-4db0-8e4a-334af7d439e3" providerId="ADAL" clId="{473F48AA-8EA8-4C83-80D8-B816C4E49CB7}" dt="2020-09-29T09:47:10.439" v="111" actId="12788"/>
          <ac:picMkLst>
            <pc:docMk/>
            <pc:sldMk cId="740365360" sldId="264"/>
            <ac:picMk id="5" creationId="{463789B9-F635-48B2-9209-FD949AA7C53C}"/>
          </ac:picMkLst>
        </pc:picChg>
        <pc:picChg chg="add del">
          <ac:chgData name="Vernon Cabral" userId="52a54458-6107-4db0-8e4a-334af7d439e3" providerId="ADAL" clId="{473F48AA-8EA8-4C83-80D8-B816C4E49CB7}" dt="2020-10-01T05:12:27.635" v="1488"/>
          <ac:picMkLst>
            <pc:docMk/>
            <pc:sldMk cId="740365360" sldId="264"/>
            <ac:picMk id="6" creationId="{5AFC4F40-3E93-4601-8CE1-0E4B8839E531}"/>
          </ac:picMkLst>
        </pc:picChg>
        <pc:picChg chg="mod">
          <ac:chgData name="Vernon Cabral" userId="52a54458-6107-4db0-8e4a-334af7d439e3" providerId="ADAL" clId="{473F48AA-8EA8-4C83-80D8-B816C4E49CB7}" dt="2020-09-29T09:49:11.245" v="160" actId="1035"/>
          <ac:picMkLst>
            <pc:docMk/>
            <pc:sldMk cId="740365360" sldId="264"/>
            <ac:picMk id="7" creationId="{C35C39C9-F78D-4C4F-9361-AD7F6517152E}"/>
          </ac:picMkLst>
        </pc:picChg>
        <pc:picChg chg="add del mod">
          <ac:chgData name="Vernon Cabral" userId="52a54458-6107-4db0-8e4a-334af7d439e3" providerId="ADAL" clId="{473F48AA-8EA8-4C83-80D8-B816C4E49CB7}" dt="2020-09-29T09:47:10.439" v="111" actId="12788"/>
          <ac:picMkLst>
            <pc:docMk/>
            <pc:sldMk cId="740365360" sldId="264"/>
            <ac:picMk id="8" creationId="{BDD74725-2219-4101-8288-6F96893CA28E}"/>
          </ac:picMkLst>
        </pc:picChg>
        <pc:picChg chg="mod">
          <ac:chgData name="Vernon Cabral" userId="52a54458-6107-4db0-8e4a-334af7d439e3" providerId="ADAL" clId="{473F48AA-8EA8-4C83-80D8-B816C4E49CB7}" dt="2020-09-29T09:47:10.439" v="111" actId="12788"/>
          <ac:picMkLst>
            <pc:docMk/>
            <pc:sldMk cId="740365360" sldId="264"/>
            <ac:picMk id="9" creationId="{D1C49EFA-DB54-4C9B-90A2-24CFB9FBA3CA}"/>
          </ac:picMkLst>
        </pc:picChg>
        <pc:picChg chg="mod">
          <ac:chgData name="Vernon Cabral" userId="52a54458-6107-4db0-8e4a-334af7d439e3" providerId="ADAL" clId="{473F48AA-8EA8-4C83-80D8-B816C4E49CB7}" dt="2020-09-29T09:47:10.439" v="111" actId="12788"/>
          <ac:picMkLst>
            <pc:docMk/>
            <pc:sldMk cId="740365360" sldId="264"/>
            <ac:picMk id="10" creationId="{50EE5E42-016C-4D73-B9C9-F356098329AD}"/>
          </ac:picMkLst>
        </pc:picChg>
        <pc:picChg chg="mod">
          <ac:chgData name="Vernon Cabral" userId="52a54458-6107-4db0-8e4a-334af7d439e3" providerId="ADAL" clId="{473F48AA-8EA8-4C83-80D8-B816C4E49CB7}" dt="2020-09-29T09:47:10.439" v="111" actId="12788"/>
          <ac:picMkLst>
            <pc:docMk/>
            <pc:sldMk cId="740365360" sldId="264"/>
            <ac:picMk id="12" creationId="{7AD32352-C45A-47AB-9C76-3E2B1A3A968C}"/>
          </ac:picMkLst>
        </pc:picChg>
        <pc:picChg chg="mod">
          <ac:chgData name="Vernon Cabral" userId="52a54458-6107-4db0-8e4a-334af7d439e3" providerId="ADAL" clId="{473F48AA-8EA8-4C83-80D8-B816C4E49CB7}" dt="2020-09-29T09:50:39.267" v="192" actId="1036"/>
          <ac:picMkLst>
            <pc:docMk/>
            <pc:sldMk cId="740365360" sldId="264"/>
            <ac:picMk id="14" creationId="{CF34BC74-B46D-41D7-817E-4913AB44FE4B}"/>
          </ac:picMkLst>
        </pc:picChg>
        <pc:picChg chg="mod">
          <ac:chgData name="Vernon Cabral" userId="52a54458-6107-4db0-8e4a-334af7d439e3" providerId="ADAL" clId="{473F48AA-8EA8-4C83-80D8-B816C4E49CB7}" dt="2020-09-29T09:47:10.439" v="111" actId="12788"/>
          <ac:picMkLst>
            <pc:docMk/>
            <pc:sldMk cId="740365360" sldId="264"/>
            <ac:picMk id="15" creationId="{35BC295B-F118-4B0C-AEF0-57110424FE5D}"/>
          </ac:picMkLst>
        </pc:picChg>
        <pc:picChg chg="mod">
          <ac:chgData name="Vernon Cabral" userId="52a54458-6107-4db0-8e4a-334af7d439e3" providerId="ADAL" clId="{473F48AA-8EA8-4C83-80D8-B816C4E49CB7}" dt="2020-09-29T09:47:10.439" v="111" actId="12788"/>
          <ac:picMkLst>
            <pc:docMk/>
            <pc:sldMk cId="740365360" sldId="264"/>
            <ac:picMk id="16" creationId="{9AA1CCA9-EA27-437B-905A-5497E33D935C}"/>
          </ac:picMkLst>
        </pc:picChg>
        <pc:picChg chg="mod">
          <ac:chgData name="Vernon Cabral" userId="52a54458-6107-4db0-8e4a-334af7d439e3" providerId="ADAL" clId="{473F48AA-8EA8-4C83-80D8-B816C4E49CB7}" dt="2020-09-29T09:47:10.439" v="111" actId="12788"/>
          <ac:picMkLst>
            <pc:docMk/>
            <pc:sldMk cId="740365360" sldId="264"/>
            <ac:picMk id="17" creationId="{B6114A3F-CC7E-4755-91B1-A42F3C5EB001}"/>
          </ac:picMkLst>
        </pc:picChg>
        <pc:picChg chg="mod">
          <ac:chgData name="Vernon Cabral" userId="52a54458-6107-4db0-8e4a-334af7d439e3" providerId="ADAL" clId="{473F48AA-8EA8-4C83-80D8-B816C4E49CB7}" dt="2020-09-29T09:48:14.868" v="115" actId="1076"/>
          <ac:picMkLst>
            <pc:docMk/>
            <pc:sldMk cId="740365360" sldId="264"/>
            <ac:picMk id="18" creationId="{13BE1C72-58E2-4C2A-9EE3-6ABBCED45731}"/>
          </ac:picMkLst>
        </pc:picChg>
        <pc:picChg chg="mod">
          <ac:chgData name="Vernon Cabral" userId="52a54458-6107-4db0-8e4a-334af7d439e3" providerId="ADAL" clId="{473F48AA-8EA8-4C83-80D8-B816C4E49CB7}" dt="2020-09-29T09:49:55.516" v="182" actId="1036"/>
          <ac:picMkLst>
            <pc:docMk/>
            <pc:sldMk cId="740365360" sldId="264"/>
            <ac:picMk id="20" creationId="{F2CCE12D-3804-4D98-AA49-4F031E9125EF}"/>
          </ac:picMkLst>
        </pc:picChg>
        <pc:picChg chg="del">
          <ac:chgData name="Vernon Cabral" userId="52a54458-6107-4db0-8e4a-334af7d439e3" providerId="ADAL" clId="{473F48AA-8EA8-4C83-80D8-B816C4E49CB7}" dt="2020-10-01T05:13:53.426" v="1508" actId="478"/>
          <ac:picMkLst>
            <pc:docMk/>
            <pc:sldMk cId="740365360" sldId="264"/>
            <ac:picMk id="34" creationId="{83A0BDC9-FB74-4FE9-BC52-3CF0FE6C7DC3}"/>
          </ac:picMkLst>
        </pc:picChg>
        <pc:picChg chg="add">
          <ac:chgData name="Vernon Cabral" userId="52a54458-6107-4db0-8e4a-334af7d439e3" providerId="ADAL" clId="{473F48AA-8EA8-4C83-80D8-B816C4E49CB7}" dt="2020-10-01T05:13:54.548" v="1509"/>
          <ac:picMkLst>
            <pc:docMk/>
            <pc:sldMk cId="740365360" sldId="264"/>
            <ac:picMk id="37" creationId="{63FB34C5-985D-4D78-8E43-90D20CD03A8F}"/>
          </ac:picMkLst>
        </pc:picChg>
        <pc:picChg chg="mod">
          <ac:chgData name="Vernon Cabral" userId="52a54458-6107-4db0-8e4a-334af7d439e3" providerId="ADAL" clId="{473F48AA-8EA8-4C83-80D8-B816C4E49CB7}" dt="2020-09-29T09:47:10.439" v="111" actId="12788"/>
          <ac:picMkLst>
            <pc:docMk/>
            <pc:sldMk cId="740365360" sldId="264"/>
            <ac:picMk id="37" creationId="{8333947F-7FB3-456F-A969-22F2ACD42545}"/>
          </ac:picMkLst>
        </pc:picChg>
      </pc:sldChg>
      <pc:sldChg chg="add del ord">
        <pc:chgData name="Vernon Cabral" userId="52a54458-6107-4db0-8e4a-334af7d439e3" providerId="ADAL" clId="{473F48AA-8EA8-4C83-80D8-B816C4E49CB7}" dt="2020-09-29T09:54:10.596" v="199" actId="2696"/>
        <pc:sldMkLst>
          <pc:docMk/>
          <pc:sldMk cId="874877476" sldId="265"/>
        </pc:sldMkLst>
      </pc:sldChg>
      <pc:sldChg chg="add del ord setBg">
        <pc:chgData name="Vernon Cabral" userId="52a54458-6107-4db0-8e4a-334af7d439e3" providerId="ADAL" clId="{473F48AA-8EA8-4C83-80D8-B816C4E49CB7}" dt="2020-09-29T09:54:04.044" v="198" actId="2696"/>
        <pc:sldMkLst>
          <pc:docMk/>
          <pc:sldMk cId="127221468" sldId="266"/>
        </pc:sldMkLst>
      </pc:sldChg>
      <pc:sldChg chg="delSp add ord">
        <pc:chgData name="Vernon Cabral" userId="52a54458-6107-4db0-8e4a-334af7d439e3" providerId="ADAL" clId="{473F48AA-8EA8-4C83-80D8-B816C4E49CB7}" dt="2020-09-29T09:54:38.520" v="202" actId="478"/>
        <pc:sldMkLst>
          <pc:docMk/>
          <pc:sldMk cId="2849679131" sldId="267"/>
        </pc:sldMkLst>
        <pc:spChg chg="del">
          <ac:chgData name="Vernon Cabral" userId="52a54458-6107-4db0-8e4a-334af7d439e3" providerId="ADAL" clId="{473F48AA-8EA8-4C83-80D8-B816C4E49CB7}" dt="2020-09-29T09:54:38.520" v="202" actId="478"/>
          <ac:spMkLst>
            <pc:docMk/>
            <pc:sldMk cId="2849679131" sldId="267"/>
            <ac:spMk id="21" creationId="{B1D06D48-F0DA-4ACE-9D1A-62025747292B}"/>
          </ac:spMkLst>
        </pc:spChg>
        <pc:spChg chg="del">
          <ac:chgData name="Vernon Cabral" userId="52a54458-6107-4db0-8e4a-334af7d439e3" providerId="ADAL" clId="{473F48AA-8EA8-4C83-80D8-B816C4E49CB7}" dt="2020-09-29T09:54:38.520" v="202" actId="478"/>
          <ac:spMkLst>
            <pc:docMk/>
            <pc:sldMk cId="2849679131" sldId="267"/>
            <ac:spMk id="22" creationId="{F7132603-C657-4602-9567-BBDA37203BCE}"/>
          </ac:spMkLst>
        </pc:spChg>
        <pc:spChg chg="del">
          <ac:chgData name="Vernon Cabral" userId="52a54458-6107-4db0-8e4a-334af7d439e3" providerId="ADAL" clId="{473F48AA-8EA8-4C83-80D8-B816C4E49CB7}" dt="2020-09-29T09:54:38.520" v="202" actId="478"/>
          <ac:spMkLst>
            <pc:docMk/>
            <pc:sldMk cId="2849679131" sldId="267"/>
            <ac:spMk id="23" creationId="{1186FDB3-04DF-429E-8FD6-B2CB12164810}"/>
          </ac:spMkLst>
        </pc:spChg>
        <pc:spChg chg="del">
          <ac:chgData name="Vernon Cabral" userId="52a54458-6107-4db0-8e4a-334af7d439e3" providerId="ADAL" clId="{473F48AA-8EA8-4C83-80D8-B816C4E49CB7}" dt="2020-09-29T09:54:38.520" v="202" actId="478"/>
          <ac:spMkLst>
            <pc:docMk/>
            <pc:sldMk cId="2849679131" sldId="267"/>
            <ac:spMk id="24" creationId="{4794C3BE-8DA4-4837-BB7E-61240B3348B7}"/>
          </ac:spMkLst>
        </pc:spChg>
        <pc:spChg chg="del">
          <ac:chgData name="Vernon Cabral" userId="52a54458-6107-4db0-8e4a-334af7d439e3" providerId="ADAL" clId="{473F48AA-8EA8-4C83-80D8-B816C4E49CB7}" dt="2020-09-29T09:54:38.520" v="202" actId="478"/>
          <ac:spMkLst>
            <pc:docMk/>
            <pc:sldMk cId="2849679131" sldId="267"/>
            <ac:spMk id="25" creationId="{13C56CB4-F286-4872-B888-4394B4AC8288}"/>
          </ac:spMkLst>
        </pc:spChg>
        <pc:spChg chg="del">
          <ac:chgData name="Vernon Cabral" userId="52a54458-6107-4db0-8e4a-334af7d439e3" providerId="ADAL" clId="{473F48AA-8EA8-4C83-80D8-B816C4E49CB7}" dt="2020-09-29T09:54:38.520" v="202" actId="478"/>
          <ac:spMkLst>
            <pc:docMk/>
            <pc:sldMk cId="2849679131" sldId="267"/>
            <ac:spMk id="26" creationId="{AC5CD078-6272-4169-A11B-EB6E6B909D49}"/>
          </ac:spMkLst>
        </pc:spChg>
        <pc:spChg chg="del">
          <ac:chgData name="Vernon Cabral" userId="52a54458-6107-4db0-8e4a-334af7d439e3" providerId="ADAL" clId="{473F48AA-8EA8-4C83-80D8-B816C4E49CB7}" dt="2020-09-29T09:54:38.520" v="202" actId="478"/>
          <ac:spMkLst>
            <pc:docMk/>
            <pc:sldMk cId="2849679131" sldId="267"/>
            <ac:spMk id="28" creationId="{7ACEA39E-6D42-4CA9-9F0E-937343576882}"/>
          </ac:spMkLst>
        </pc:spChg>
        <pc:spChg chg="del">
          <ac:chgData name="Vernon Cabral" userId="52a54458-6107-4db0-8e4a-334af7d439e3" providerId="ADAL" clId="{473F48AA-8EA8-4C83-80D8-B816C4E49CB7}" dt="2020-09-29T09:54:38.520" v="202" actId="478"/>
          <ac:spMkLst>
            <pc:docMk/>
            <pc:sldMk cId="2849679131" sldId="267"/>
            <ac:spMk id="29" creationId="{2225721D-CA7B-422F-9133-5386D3E23B25}"/>
          </ac:spMkLst>
        </pc:spChg>
        <pc:spChg chg="del">
          <ac:chgData name="Vernon Cabral" userId="52a54458-6107-4db0-8e4a-334af7d439e3" providerId="ADAL" clId="{473F48AA-8EA8-4C83-80D8-B816C4E49CB7}" dt="2020-09-29T09:54:38.520" v="202" actId="478"/>
          <ac:spMkLst>
            <pc:docMk/>
            <pc:sldMk cId="2849679131" sldId="267"/>
            <ac:spMk id="30" creationId="{3990DD30-B073-4C0C-96AA-69BD9EB36A8B}"/>
          </ac:spMkLst>
        </pc:spChg>
        <pc:spChg chg="del">
          <ac:chgData name="Vernon Cabral" userId="52a54458-6107-4db0-8e4a-334af7d439e3" providerId="ADAL" clId="{473F48AA-8EA8-4C83-80D8-B816C4E49CB7}" dt="2020-09-29T09:54:38.520" v="202" actId="478"/>
          <ac:spMkLst>
            <pc:docMk/>
            <pc:sldMk cId="2849679131" sldId="267"/>
            <ac:spMk id="31" creationId="{372A4DE9-04DB-407A-8D01-3340F29096C9}"/>
          </ac:spMkLst>
        </pc:spChg>
        <pc:spChg chg="del">
          <ac:chgData name="Vernon Cabral" userId="52a54458-6107-4db0-8e4a-334af7d439e3" providerId="ADAL" clId="{473F48AA-8EA8-4C83-80D8-B816C4E49CB7}" dt="2020-09-29T09:54:38.520" v="202" actId="478"/>
          <ac:spMkLst>
            <pc:docMk/>
            <pc:sldMk cId="2849679131" sldId="267"/>
            <ac:spMk id="32" creationId="{C4A68891-233B-4D82-A88F-8C67921E937E}"/>
          </ac:spMkLst>
        </pc:spChg>
        <pc:spChg chg="del">
          <ac:chgData name="Vernon Cabral" userId="52a54458-6107-4db0-8e4a-334af7d439e3" providerId="ADAL" clId="{473F48AA-8EA8-4C83-80D8-B816C4E49CB7}" dt="2020-09-29T09:54:38.520" v="202" actId="478"/>
          <ac:spMkLst>
            <pc:docMk/>
            <pc:sldMk cId="2849679131" sldId="267"/>
            <ac:spMk id="33" creationId="{877ECE44-E304-4EC9-83E3-5F77B256440E}"/>
          </ac:spMkLst>
        </pc:spChg>
        <pc:spChg chg="del">
          <ac:chgData name="Vernon Cabral" userId="52a54458-6107-4db0-8e4a-334af7d439e3" providerId="ADAL" clId="{473F48AA-8EA8-4C83-80D8-B816C4E49CB7}" dt="2020-09-29T09:54:38.520" v="202" actId="478"/>
          <ac:spMkLst>
            <pc:docMk/>
            <pc:sldMk cId="2849679131" sldId="267"/>
            <ac:spMk id="35" creationId="{86E52B18-B669-4D12-AE00-678C10B66489}"/>
          </ac:spMkLst>
        </pc:spChg>
        <pc:spChg chg="del">
          <ac:chgData name="Vernon Cabral" userId="52a54458-6107-4db0-8e4a-334af7d439e3" providerId="ADAL" clId="{473F48AA-8EA8-4C83-80D8-B816C4E49CB7}" dt="2020-09-29T09:54:38.520" v="202" actId="478"/>
          <ac:spMkLst>
            <pc:docMk/>
            <pc:sldMk cId="2849679131" sldId="267"/>
            <ac:spMk id="36" creationId="{AC37C7B3-D800-417C-82DC-608DF2FA163F}"/>
          </ac:spMkLst>
        </pc:spChg>
        <pc:spChg chg="del">
          <ac:chgData name="Vernon Cabral" userId="52a54458-6107-4db0-8e4a-334af7d439e3" providerId="ADAL" clId="{473F48AA-8EA8-4C83-80D8-B816C4E49CB7}" dt="2020-09-29T09:54:38.520" v="202" actId="478"/>
          <ac:spMkLst>
            <pc:docMk/>
            <pc:sldMk cId="2849679131" sldId="267"/>
            <ac:spMk id="38" creationId="{9EAE294C-6433-49B3-9268-B47D9609E9B2}"/>
          </ac:spMkLst>
        </pc:spChg>
        <pc:picChg chg="del">
          <ac:chgData name="Vernon Cabral" userId="52a54458-6107-4db0-8e4a-334af7d439e3" providerId="ADAL" clId="{473F48AA-8EA8-4C83-80D8-B816C4E49CB7}" dt="2020-09-29T09:54:38.520" v="202" actId="478"/>
          <ac:picMkLst>
            <pc:docMk/>
            <pc:sldMk cId="2849679131" sldId="267"/>
            <ac:picMk id="3" creationId="{65240BBF-48F3-4056-94A9-3ED298F5443A}"/>
          </ac:picMkLst>
        </pc:picChg>
        <pc:picChg chg="del">
          <ac:chgData name="Vernon Cabral" userId="52a54458-6107-4db0-8e4a-334af7d439e3" providerId="ADAL" clId="{473F48AA-8EA8-4C83-80D8-B816C4E49CB7}" dt="2020-09-29T09:54:38.520" v="202" actId="478"/>
          <ac:picMkLst>
            <pc:docMk/>
            <pc:sldMk cId="2849679131" sldId="267"/>
            <ac:picMk id="4" creationId="{9C7D22E7-EA92-47B5-B4AC-53B20C8EBFC5}"/>
          </ac:picMkLst>
        </pc:picChg>
        <pc:picChg chg="del">
          <ac:chgData name="Vernon Cabral" userId="52a54458-6107-4db0-8e4a-334af7d439e3" providerId="ADAL" clId="{473F48AA-8EA8-4C83-80D8-B816C4E49CB7}" dt="2020-09-29T09:54:38.520" v="202" actId="478"/>
          <ac:picMkLst>
            <pc:docMk/>
            <pc:sldMk cId="2849679131" sldId="267"/>
            <ac:picMk id="5" creationId="{463789B9-F635-48B2-9209-FD949AA7C53C}"/>
          </ac:picMkLst>
        </pc:picChg>
        <pc:picChg chg="del">
          <ac:chgData name="Vernon Cabral" userId="52a54458-6107-4db0-8e4a-334af7d439e3" providerId="ADAL" clId="{473F48AA-8EA8-4C83-80D8-B816C4E49CB7}" dt="2020-09-29T09:54:38.520" v="202" actId="478"/>
          <ac:picMkLst>
            <pc:docMk/>
            <pc:sldMk cId="2849679131" sldId="267"/>
            <ac:picMk id="7" creationId="{C35C39C9-F78D-4C4F-9361-AD7F6517152E}"/>
          </ac:picMkLst>
        </pc:picChg>
        <pc:picChg chg="del">
          <ac:chgData name="Vernon Cabral" userId="52a54458-6107-4db0-8e4a-334af7d439e3" providerId="ADAL" clId="{473F48AA-8EA8-4C83-80D8-B816C4E49CB7}" dt="2020-09-29T09:54:38.520" v="202" actId="478"/>
          <ac:picMkLst>
            <pc:docMk/>
            <pc:sldMk cId="2849679131" sldId="267"/>
            <ac:picMk id="8" creationId="{BDD74725-2219-4101-8288-6F96893CA28E}"/>
          </ac:picMkLst>
        </pc:picChg>
        <pc:picChg chg="del">
          <ac:chgData name="Vernon Cabral" userId="52a54458-6107-4db0-8e4a-334af7d439e3" providerId="ADAL" clId="{473F48AA-8EA8-4C83-80D8-B816C4E49CB7}" dt="2020-09-29T09:54:38.520" v="202" actId="478"/>
          <ac:picMkLst>
            <pc:docMk/>
            <pc:sldMk cId="2849679131" sldId="267"/>
            <ac:picMk id="9" creationId="{D1C49EFA-DB54-4C9B-90A2-24CFB9FBA3CA}"/>
          </ac:picMkLst>
        </pc:picChg>
        <pc:picChg chg="del">
          <ac:chgData name="Vernon Cabral" userId="52a54458-6107-4db0-8e4a-334af7d439e3" providerId="ADAL" clId="{473F48AA-8EA8-4C83-80D8-B816C4E49CB7}" dt="2020-09-29T09:54:38.520" v="202" actId="478"/>
          <ac:picMkLst>
            <pc:docMk/>
            <pc:sldMk cId="2849679131" sldId="267"/>
            <ac:picMk id="10" creationId="{50EE5E42-016C-4D73-B9C9-F356098329AD}"/>
          </ac:picMkLst>
        </pc:picChg>
        <pc:picChg chg="del">
          <ac:chgData name="Vernon Cabral" userId="52a54458-6107-4db0-8e4a-334af7d439e3" providerId="ADAL" clId="{473F48AA-8EA8-4C83-80D8-B816C4E49CB7}" dt="2020-09-29T09:54:38.520" v="202" actId="478"/>
          <ac:picMkLst>
            <pc:docMk/>
            <pc:sldMk cId="2849679131" sldId="267"/>
            <ac:picMk id="12" creationId="{7AD32352-C45A-47AB-9C76-3E2B1A3A968C}"/>
          </ac:picMkLst>
        </pc:picChg>
        <pc:picChg chg="del">
          <ac:chgData name="Vernon Cabral" userId="52a54458-6107-4db0-8e4a-334af7d439e3" providerId="ADAL" clId="{473F48AA-8EA8-4C83-80D8-B816C4E49CB7}" dt="2020-09-29T09:54:38.520" v="202" actId="478"/>
          <ac:picMkLst>
            <pc:docMk/>
            <pc:sldMk cId="2849679131" sldId="267"/>
            <ac:picMk id="14" creationId="{CF34BC74-B46D-41D7-817E-4913AB44FE4B}"/>
          </ac:picMkLst>
        </pc:picChg>
        <pc:picChg chg="del">
          <ac:chgData name="Vernon Cabral" userId="52a54458-6107-4db0-8e4a-334af7d439e3" providerId="ADAL" clId="{473F48AA-8EA8-4C83-80D8-B816C4E49CB7}" dt="2020-09-29T09:54:38.520" v="202" actId="478"/>
          <ac:picMkLst>
            <pc:docMk/>
            <pc:sldMk cId="2849679131" sldId="267"/>
            <ac:picMk id="15" creationId="{35BC295B-F118-4B0C-AEF0-57110424FE5D}"/>
          </ac:picMkLst>
        </pc:picChg>
        <pc:picChg chg="del">
          <ac:chgData name="Vernon Cabral" userId="52a54458-6107-4db0-8e4a-334af7d439e3" providerId="ADAL" clId="{473F48AA-8EA8-4C83-80D8-B816C4E49CB7}" dt="2020-09-29T09:54:38.520" v="202" actId="478"/>
          <ac:picMkLst>
            <pc:docMk/>
            <pc:sldMk cId="2849679131" sldId="267"/>
            <ac:picMk id="16" creationId="{9AA1CCA9-EA27-437B-905A-5497E33D935C}"/>
          </ac:picMkLst>
        </pc:picChg>
        <pc:picChg chg="del">
          <ac:chgData name="Vernon Cabral" userId="52a54458-6107-4db0-8e4a-334af7d439e3" providerId="ADAL" clId="{473F48AA-8EA8-4C83-80D8-B816C4E49CB7}" dt="2020-09-29T09:54:38.520" v="202" actId="478"/>
          <ac:picMkLst>
            <pc:docMk/>
            <pc:sldMk cId="2849679131" sldId="267"/>
            <ac:picMk id="17" creationId="{B6114A3F-CC7E-4755-91B1-A42F3C5EB001}"/>
          </ac:picMkLst>
        </pc:picChg>
        <pc:picChg chg="del">
          <ac:chgData name="Vernon Cabral" userId="52a54458-6107-4db0-8e4a-334af7d439e3" providerId="ADAL" clId="{473F48AA-8EA8-4C83-80D8-B816C4E49CB7}" dt="2020-09-29T09:54:38.520" v="202" actId="478"/>
          <ac:picMkLst>
            <pc:docMk/>
            <pc:sldMk cId="2849679131" sldId="267"/>
            <ac:picMk id="18" creationId="{13BE1C72-58E2-4C2A-9EE3-6ABBCED45731}"/>
          </ac:picMkLst>
        </pc:picChg>
        <pc:picChg chg="del">
          <ac:chgData name="Vernon Cabral" userId="52a54458-6107-4db0-8e4a-334af7d439e3" providerId="ADAL" clId="{473F48AA-8EA8-4C83-80D8-B816C4E49CB7}" dt="2020-09-29T09:54:38.520" v="202" actId="478"/>
          <ac:picMkLst>
            <pc:docMk/>
            <pc:sldMk cId="2849679131" sldId="267"/>
            <ac:picMk id="20" creationId="{F2CCE12D-3804-4D98-AA49-4F031E9125EF}"/>
          </ac:picMkLst>
        </pc:picChg>
        <pc:picChg chg="del">
          <ac:chgData name="Vernon Cabral" userId="52a54458-6107-4db0-8e4a-334af7d439e3" providerId="ADAL" clId="{473F48AA-8EA8-4C83-80D8-B816C4E49CB7}" dt="2020-09-29T09:54:38.520" v="202" actId="478"/>
          <ac:picMkLst>
            <pc:docMk/>
            <pc:sldMk cId="2849679131" sldId="267"/>
            <ac:picMk id="37" creationId="{8333947F-7FB3-456F-A969-22F2ACD42545}"/>
          </ac:picMkLst>
        </pc:picChg>
      </pc:sldChg>
      <pc:sldChg chg="addSp delSp add ord">
        <pc:chgData name="Vernon Cabral" userId="52a54458-6107-4db0-8e4a-334af7d439e3" providerId="ADAL" clId="{473F48AA-8EA8-4C83-80D8-B816C4E49CB7}" dt="2020-10-01T05:13:59.910" v="1511"/>
        <pc:sldMkLst>
          <pc:docMk/>
          <pc:sldMk cId="1207192083" sldId="268"/>
        </pc:sldMkLst>
        <pc:picChg chg="del">
          <ac:chgData name="Vernon Cabral" userId="52a54458-6107-4db0-8e4a-334af7d439e3" providerId="ADAL" clId="{473F48AA-8EA8-4C83-80D8-B816C4E49CB7}" dt="2020-10-01T05:13:58.802" v="1510" actId="478"/>
          <ac:picMkLst>
            <pc:docMk/>
            <pc:sldMk cId="1207192083" sldId="268"/>
            <ac:picMk id="11" creationId="{7D174DE4-8937-4EB9-A62D-786B753C1FAB}"/>
          </ac:picMkLst>
        </pc:picChg>
        <pc:picChg chg="add">
          <ac:chgData name="Vernon Cabral" userId="52a54458-6107-4db0-8e4a-334af7d439e3" providerId="ADAL" clId="{473F48AA-8EA8-4C83-80D8-B816C4E49CB7}" dt="2020-10-01T05:13:59.910" v="1511"/>
          <ac:picMkLst>
            <pc:docMk/>
            <pc:sldMk cId="1207192083" sldId="268"/>
            <ac:picMk id="13" creationId="{91791DC2-C40E-42D8-B6AC-2F8C77B32B0C}"/>
          </ac:picMkLst>
        </pc:picChg>
      </pc:sldChg>
      <pc:sldChg chg="addSp delSp">
        <pc:chgData name="Vernon Cabral" userId="52a54458-6107-4db0-8e4a-334af7d439e3" providerId="ADAL" clId="{473F48AA-8EA8-4C83-80D8-B816C4E49CB7}" dt="2020-10-01T05:14:26.401" v="1519"/>
        <pc:sldMkLst>
          <pc:docMk/>
          <pc:sldMk cId="2977670719" sldId="269"/>
        </pc:sldMkLst>
        <pc:picChg chg="add">
          <ac:chgData name="Vernon Cabral" userId="52a54458-6107-4db0-8e4a-334af7d439e3" providerId="ADAL" clId="{473F48AA-8EA8-4C83-80D8-B816C4E49CB7}" dt="2020-10-01T05:14:26.401" v="1519"/>
          <ac:picMkLst>
            <pc:docMk/>
            <pc:sldMk cId="2977670719" sldId="269"/>
            <ac:picMk id="9" creationId="{CAC4A57A-E814-4443-BE36-EBB3EFB74DD1}"/>
          </ac:picMkLst>
        </pc:picChg>
        <pc:picChg chg="del">
          <ac:chgData name="Vernon Cabral" userId="52a54458-6107-4db0-8e4a-334af7d439e3" providerId="ADAL" clId="{473F48AA-8EA8-4C83-80D8-B816C4E49CB7}" dt="2020-10-01T05:14:25.289" v="1518" actId="478"/>
          <ac:picMkLst>
            <pc:docMk/>
            <pc:sldMk cId="2977670719" sldId="269"/>
            <ac:picMk id="11" creationId="{BBD9CD17-DF24-45DB-8C66-83F58C88B8BD}"/>
          </ac:picMkLst>
        </pc:picChg>
      </pc:sldChg>
      <pc:sldChg chg="addSp delSp">
        <pc:chgData name="Vernon Cabral" userId="52a54458-6107-4db0-8e4a-334af7d439e3" providerId="ADAL" clId="{473F48AA-8EA8-4C83-80D8-B816C4E49CB7}" dt="2020-10-01T05:14:41.595" v="1521"/>
        <pc:sldMkLst>
          <pc:docMk/>
          <pc:sldMk cId="2817814646" sldId="272"/>
        </pc:sldMkLst>
        <pc:picChg chg="add">
          <ac:chgData name="Vernon Cabral" userId="52a54458-6107-4db0-8e4a-334af7d439e3" providerId="ADAL" clId="{473F48AA-8EA8-4C83-80D8-B816C4E49CB7}" dt="2020-10-01T05:14:41.595" v="1521"/>
          <ac:picMkLst>
            <pc:docMk/>
            <pc:sldMk cId="2817814646" sldId="272"/>
            <ac:picMk id="9" creationId="{9B7F0359-C665-4064-9426-A95C00C12BC1}"/>
          </ac:picMkLst>
        </pc:picChg>
        <pc:picChg chg="del">
          <ac:chgData name="Vernon Cabral" userId="52a54458-6107-4db0-8e4a-334af7d439e3" providerId="ADAL" clId="{473F48AA-8EA8-4C83-80D8-B816C4E49CB7}" dt="2020-10-01T05:14:40.669" v="1520" actId="478"/>
          <ac:picMkLst>
            <pc:docMk/>
            <pc:sldMk cId="2817814646" sldId="272"/>
            <ac:picMk id="10" creationId="{5569C750-030B-4049-96FF-A409A357E6B0}"/>
          </ac:picMkLst>
        </pc:picChg>
      </pc:sldChg>
      <pc:sldChg chg="addSp delSp">
        <pc:chgData name="Vernon Cabral" userId="52a54458-6107-4db0-8e4a-334af7d439e3" providerId="ADAL" clId="{473F48AA-8EA8-4C83-80D8-B816C4E49CB7}" dt="2020-10-01T05:14:53.725" v="1525"/>
        <pc:sldMkLst>
          <pc:docMk/>
          <pc:sldMk cId="2295725514" sldId="273"/>
        </pc:sldMkLst>
        <pc:picChg chg="add">
          <ac:chgData name="Vernon Cabral" userId="52a54458-6107-4db0-8e4a-334af7d439e3" providerId="ADAL" clId="{473F48AA-8EA8-4C83-80D8-B816C4E49CB7}" dt="2020-10-01T05:14:53.725" v="1525"/>
          <ac:picMkLst>
            <pc:docMk/>
            <pc:sldMk cId="2295725514" sldId="273"/>
            <ac:picMk id="9" creationId="{9AEAE756-3BC7-4A1C-BE4E-4B09F950C7DA}"/>
          </ac:picMkLst>
        </pc:picChg>
        <pc:picChg chg="del">
          <ac:chgData name="Vernon Cabral" userId="52a54458-6107-4db0-8e4a-334af7d439e3" providerId="ADAL" clId="{473F48AA-8EA8-4C83-80D8-B816C4E49CB7}" dt="2020-10-01T05:14:52.403" v="1524" actId="478"/>
          <ac:picMkLst>
            <pc:docMk/>
            <pc:sldMk cId="2295725514" sldId="273"/>
            <ac:picMk id="10" creationId="{725A32C8-7C3D-494E-BE42-B97D099985ED}"/>
          </ac:picMkLst>
        </pc:picChg>
      </pc:sldChg>
      <pc:sldChg chg="addSp delSp">
        <pc:chgData name="Vernon Cabral" userId="52a54458-6107-4db0-8e4a-334af7d439e3" providerId="ADAL" clId="{473F48AA-8EA8-4C83-80D8-B816C4E49CB7}" dt="2020-10-01T05:15:15.712" v="1529"/>
        <pc:sldMkLst>
          <pc:docMk/>
          <pc:sldMk cId="238098106" sldId="274"/>
        </pc:sldMkLst>
        <pc:picChg chg="add">
          <ac:chgData name="Vernon Cabral" userId="52a54458-6107-4db0-8e4a-334af7d439e3" providerId="ADAL" clId="{473F48AA-8EA8-4C83-80D8-B816C4E49CB7}" dt="2020-10-01T05:15:15.712" v="1529"/>
          <ac:picMkLst>
            <pc:docMk/>
            <pc:sldMk cId="238098106" sldId="274"/>
            <ac:picMk id="9" creationId="{E10CF70C-7152-4D86-B2A8-98B1C957E628}"/>
          </ac:picMkLst>
        </pc:picChg>
        <pc:picChg chg="del">
          <ac:chgData name="Vernon Cabral" userId="52a54458-6107-4db0-8e4a-334af7d439e3" providerId="ADAL" clId="{473F48AA-8EA8-4C83-80D8-B816C4E49CB7}" dt="2020-10-01T05:15:14.580" v="1528" actId="478"/>
          <ac:picMkLst>
            <pc:docMk/>
            <pc:sldMk cId="238098106" sldId="274"/>
            <ac:picMk id="10" creationId="{5B28FADE-B85C-4616-8394-AAA1185E6E28}"/>
          </ac:picMkLst>
        </pc:picChg>
      </pc:sldChg>
      <pc:sldChg chg="addSp delSp modSp">
        <pc:chgData name="Vernon Cabral" userId="52a54458-6107-4db0-8e4a-334af7d439e3" providerId="ADAL" clId="{473F48AA-8EA8-4C83-80D8-B816C4E49CB7}" dt="2020-10-01T14:09:50.525" v="1599" actId="1038"/>
        <pc:sldMkLst>
          <pc:docMk/>
          <pc:sldMk cId="432093583" sldId="275"/>
        </pc:sldMkLst>
        <pc:spChg chg="add mod ord">
          <ac:chgData name="Vernon Cabral" userId="52a54458-6107-4db0-8e4a-334af7d439e3" providerId="ADAL" clId="{473F48AA-8EA8-4C83-80D8-B816C4E49CB7}" dt="2020-09-30T06:39:25.986" v="411" actId="1076"/>
          <ac:spMkLst>
            <pc:docMk/>
            <pc:sldMk cId="432093583" sldId="275"/>
            <ac:spMk id="41" creationId="{40832815-B4ED-4842-A218-95DD26EB4EA5}"/>
          </ac:spMkLst>
        </pc:spChg>
        <pc:spChg chg="add mod ord">
          <ac:chgData name="Vernon Cabral" userId="52a54458-6107-4db0-8e4a-334af7d439e3" providerId="ADAL" clId="{473F48AA-8EA8-4C83-80D8-B816C4E49CB7}" dt="2020-09-30T06:40:01.403" v="419" actId="1076"/>
          <ac:spMkLst>
            <pc:docMk/>
            <pc:sldMk cId="432093583" sldId="275"/>
            <ac:spMk id="42" creationId="{EB39B676-883B-482E-9E59-D588BCC74212}"/>
          </ac:spMkLst>
        </pc:spChg>
        <pc:spChg chg="add mod ord">
          <ac:chgData name="Vernon Cabral" userId="52a54458-6107-4db0-8e4a-334af7d439e3" providerId="ADAL" clId="{473F48AA-8EA8-4C83-80D8-B816C4E49CB7}" dt="2020-09-30T06:38:26.303" v="398" actId="167"/>
          <ac:spMkLst>
            <pc:docMk/>
            <pc:sldMk cId="432093583" sldId="275"/>
            <ac:spMk id="43" creationId="{540E2888-59F8-495E-9822-C38D52DC168F}"/>
          </ac:spMkLst>
        </pc:spChg>
        <pc:spChg chg="add del mod">
          <ac:chgData name="Vernon Cabral" userId="52a54458-6107-4db0-8e4a-334af7d439e3" providerId="ADAL" clId="{473F48AA-8EA8-4C83-80D8-B816C4E49CB7}" dt="2020-09-30T06:48:05.150" v="423" actId="478"/>
          <ac:spMkLst>
            <pc:docMk/>
            <pc:sldMk cId="432093583" sldId="275"/>
            <ac:spMk id="46" creationId="{C51FAC29-4D34-4216-849D-2ABA2242AD22}"/>
          </ac:spMkLst>
        </pc:spChg>
        <pc:spChg chg="ord topLvl">
          <ac:chgData name="Vernon Cabral" userId="52a54458-6107-4db0-8e4a-334af7d439e3" providerId="ADAL" clId="{473F48AA-8EA8-4C83-80D8-B816C4E49CB7}" dt="2020-09-30T07:09:13.205" v="433" actId="167"/>
          <ac:spMkLst>
            <pc:docMk/>
            <pc:sldMk cId="432093583" sldId="275"/>
            <ac:spMk id="63" creationId="{2698A8C1-D6CC-4052-8AF9-E04FBACC0BCC}"/>
          </ac:spMkLst>
        </pc:spChg>
        <pc:spChg chg="mod">
          <ac:chgData name="Vernon Cabral" userId="52a54458-6107-4db0-8e4a-334af7d439e3" providerId="ADAL" clId="{473F48AA-8EA8-4C83-80D8-B816C4E49CB7}" dt="2020-10-01T14:09:50.525" v="1599" actId="1038"/>
          <ac:spMkLst>
            <pc:docMk/>
            <pc:sldMk cId="432093583" sldId="275"/>
            <ac:spMk id="64" creationId="{62A66046-4347-4E10-98B2-9D06A9DC28C7}"/>
          </ac:spMkLst>
        </pc:spChg>
        <pc:spChg chg="add mod">
          <ac:chgData name="Vernon Cabral" userId="52a54458-6107-4db0-8e4a-334af7d439e3" providerId="ADAL" clId="{473F48AA-8EA8-4C83-80D8-B816C4E49CB7}" dt="2020-09-30T07:09:40.550" v="437" actId="1076"/>
          <ac:spMkLst>
            <pc:docMk/>
            <pc:sldMk cId="432093583" sldId="275"/>
            <ac:spMk id="65" creationId="{31ED0D2D-829A-4471-8022-13307CEEA996}"/>
          </ac:spMkLst>
        </pc:spChg>
        <pc:grpChg chg="add del mod">
          <ac:chgData name="Vernon Cabral" userId="52a54458-6107-4db0-8e4a-334af7d439e3" providerId="ADAL" clId="{473F48AA-8EA8-4C83-80D8-B816C4E49CB7}" dt="2020-09-30T07:09:02.434" v="430" actId="478"/>
          <ac:grpSpMkLst>
            <pc:docMk/>
            <pc:sldMk cId="432093583" sldId="275"/>
            <ac:grpSpMk id="62" creationId="{0ADCBB11-D5B3-4C01-892D-0CA6F872054E}"/>
          </ac:grpSpMkLst>
        </pc:grpChg>
        <pc:picChg chg="add mod">
          <ac:chgData name="Vernon Cabral" userId="52a54458-6107-4db0-8e4a-334af7d439e3" providerId="ADAL" clId="{473F48AA-8EA8-4C83-80D8-B816C4E49CB7}" dt="2020-09-30T06:39:25.986" v="411" actId="1076"/>
          <ac:picMkLst>
            <pc:docMk/>
            <pc:sldMk cId="432093583" sldId="275"/>
            <ac:picMk id="3" creationId="{F47D0D48-A87F-43FC-B32E-7F05607C5EDC}"/>
          </ac:picMkLst>
        </pc:picChg>
        <pc:picChg chg="add mod">
          <ac:chgData name="Vernon Cabral" userId="52a54458-6107-4db0-8e4a-334af7d439e3" providerId="ADAL" clId="{473F48AA-8EA8-4C83-80D8-B816C4E49CB7}" dt="2020-09-30T10:15:25.122" v="1453" actId="1076"/>
          <ac:picMkLst>
            <pc:docMk/>
            <pc:sldMk cId="432093583" sldId="275"/>
            <ac:picMk id="7" creationId="{5553984B-08F3-4135-8A71-1894916BE884}"/>
          </ac:picMkLst>
        </pc:picChg>
        <pc:picChg chg="add mod">
          <ac:chgData name="Vernon Cabral" userId="52a54458-6107-4db0-8e4a-334af7d439e3" providerId="ADAL" clId="{473F48AA-8EA8-4C83-80D8-B816C4E49CB7}" dt="2020-09-30T06:38:45.306" v="403" actId="1076"/>
          <ac:picMkLst>
            <pc:docMk/>
            <pc:sldMk cId="432093583" sldId="275"/>
            <ac:picMk id="9" creationId="{BDD24C08-D07C-4956-9267-961C1BF84E20}"/>
          </ac:picMkLst>
        </pc:picChg>
        <pc:picChg chg="add mod">
          <ac:chgData name="Vernon Cabral" userId="52a54458-6107-4db0-8e4a-334af7d439e3" providerId="ADAL" clId="{473F48AA-8EA8-4C83-80D8-B816C4E49CB7}" dt="2020-09-30T06:40:32.157" v="421" actId="1076"/>
          <ac:picMkLst>
            <pc:docMk/>
            <pc:sldMk cId="432093583" sldId="275"/>
            <ac:picMk id="11" creationId="{F22C4603-94FD-48FB-91B8-DE2AFAAA2B43}"/>
          </ac:picMkLst>
        </pc:picChg>
        <pc:picChg chg="add del mod">
          <ac:chgData name="Vernon Cabral" userId="52a54458-6107-4db0-8e4a-334af7d439e3" providerId="ADAL" clId="{473F48AA-8EA8-4C83-80D8-B816C4E49CB7}" dt="2020-09-30T10:16:58.210" v="1460" actId="478"/>
          <ac:picMkLst>
            <pc:docMk/>
            <pc:sldMk cId="432093583" sldId="275"/>
            <ac:picMk id="12" creationId="{A358FBA1-34AE-480E-BB64-710926A6CFBF}"/>
          </ac:picMkLst>
        </pc:picChg>
        <pc:picChg chg="add mod">
          <ac:chgData name="Vernon Cabral" userId="52a54458-6107-4db0-8e4a-334af7d439e3" providerId="ADAL" clId="{473F48AA-8EA8-4C83-80D8-B816C4E49CB7}" dt="2020-09-30T06:40:01.403" v="419" actId="1076"/>
          <ac:picMkLst>
            <pc:docMk/>
            <pc:sldMk cId="432093583" sldId="275"/>
            <ac:picMk id="13" creationId="{0DD63955-70B9-4217-B93B-5BCD2E62ADFF}"/>
          </ac:picMkLst>
        </pc:picChg>
        <pc:picChg chg="add del mod">
          <ac:chgData name="Vernon Cabral" userId="52a54458-6107-4db0-8e4a-334af7d439e3" providerId="ADAL" clId="{473F48AA-8EA8-4C83-80D8-B816C4E49CB7}" dt="2020-09-30T06:31:57.637" v="347" actId="478"/>
          <ac:picMkLst>
            <pc:docMk/>
            <pc:sldMk cId="432093583" sldId="275"/>
            <ac:picMk id="16" creationId="{3909EF05-53B5-4A3E-A8B4-4FD92C6AE6BE}"/>
          </ac:picMkLst>
        </pc:picChg>
        <pc:picChg chg="add mod">
          <ac:chgData name="Vernon Cabral" userId="52a54458-6107-4db0-8e4a-334af7d439e3" providerId="ADAL" clId="{473F48AA-8EA8-4C83-80D8-B816C4E49CB7}" dt="2020-09-30T10:17:24.231" v="1467" actId="1076"/>
          <ac:picMkLst>
            <pc:docMk/>
            <pc:sldMk cId="432093583" sldId="275"/>
            <ac:picMk id="16" creationId="{F814364D-FC43-4E91-8FC7-82A53EF98398}"/>
          </ac:picMkLst>
        </pc:picChg>
        <pc:picChg chg="add mod">
          <ac:chgData name="Vernon Cabral" userId="52a54458-6107-4db0-8e4a-334af7d439e3" providerId="ADAL" clId="{473F48AA-8EA8-4C83-80D8-B816C4E49CB7}" dt="2020-09-30T06:40:01.403" v="419" actId="1076"/>
          <ac:picMkLst>
            <pc:docMk/>
            <pc:sldMk cId="432093583" sldId="275"/>
            <ac:picMk id="18" creationId="{13DC3E12-B3AC-4880-A0A9-BB98F1D1CCD8}"/>
          </ac:picMkLst>
        </pc:picChg>
        <pc:picChg chg="add mod">
          <ac:chgData name="Vernon Cabral" userId="52a54458-6107-4db0-8e4a-334af7d439e3" providerId="ADAL" clId="{473F48AA-8EA8-4C83-80D8-B816C4E49CB7}" dt="2020-09-30T10:21:06.655" v="1477" actId="14100"/>
          <ac:picMkLst>
            <pc:docMk/>
            <pc:sldMk cId="432093583" sldId="275"/>
            <ac:picMk id="19" creationId="{3E0DB709-08E6-4E0B-B63F-CD3463E1F7F3}"/>
          </ac:picMkLst>
        </pc:picChg>
        <pc:picChg chg="add mod">
          <ac:chgData name="Vernon Cabral" userId="52a54458-6107-4db0-8e4a-334af7d439e3" providerId="ADAL" clId="{473F48AA-8EA8-4C83-80D8-B816C4E49CB7}" dt="2020-09-30T06:38:34.546" v="400" actId="14100"/>
          <ac:picMkLst>
            <pc:docMk/>
            <pc:sldMk cId="432093583" sldId="275"/>
            <ac:picMk id="20" creationId="{22AC4F9C-636D-4700-B978-A1B1FB62A920}"/>
          </ac:picMkLst>
        </pc:picChg>
        <pc:picChg chg="add mod">
          <ac:chgData name="Vernon Cabral" userId="52a54458-6107-4db0-8e4a-334af7d439e3" providerId="ADAL" clId="{473F48AA-8EA8-4C83-80D8-B816C4E49CB7}" dt="2020-09-30T06:39:25.986" v="411" actId="1076"/>
          <ac:picMkLst>
            <pc:docMk/>
            <pc:sldMk cId="432093583" sldId="275"/>
            <ac:picMk id="22" creationId="{466A3AAB-B3A9-46A0-989D-6386B4EB4EB5}"/>
          </ac:picMkLst>
        </pc:picChg>
        <pc:picChg chg="add mod">
          <ac:chgData name="Vernon Cabral" userId="52a54458-6107-4db0-8e4a-334af7d439e3" providerId="ADAL" clId="{473F48AA-8EA8-4C83-80D8-B816C4E49CB7}" dt="2020-09-30T06:39:25.986" v="411" actId="1076"/>
          <ac:picMkLst>
            <pc:docMk/>
            <pc:sldMk cId="432093583" sldId="275"/>
            <ac:picMk id="24" creationId="{ABF3F00A-E3B2-4244-9B97-1A09BE86C0D1}"/>
          </ac:picMkLst>
        </pc:picChg>
        <pc:picChg chg="add mod">
          <ac:chgData name="Vernon Cabral" userId="52a54458-6107-4db0-8e4a-334af7d439e3" providerId="ADAL" clId="{473F48AA-8EA8-4C83-80D8-B816C4E49CB7}" dt="2020-09-30T06:40:01.403" v="419" actId="1076"/>
          <ac:picMkLst>
            <pc:docMk/>
            <pc:sldMk cId="432093583" sldId="275"/>
            <ac:picMk id="26" creationId="{F8A38255-1CC8-4C79-BCC4-C149CB54F78D}"/>
          </ac:picMkLst>
        </pc:picChg>
        <pc:picChg chg="add mod">
          <ac:chgData name="Vernon Cabral" userId="52a54458-6107-4db0-8e4a-334af7d439e3" providerId="ADAL" clId="{473F48AA-8EA8-4C83-80D8-B816C4E49CB7}" dt="2020-09-30T06:39:25.986" v="411" actId="1076"/>
          <ac:picMkLst>
            <pc:docMk/>
            <pc:sldMk cId="432093583" sldId="275"/>
            <ac:picMk id="28" creationId="{A01B7B94-5FE2-4F52-8337-0FC0FE084932}"/>
          </ac:picMkLst>
        </pc:picChg>
        <pc:picChg chg="add mod">
          <ac:chgData name="Vernon Cabral" userId="52a54458-6107-4db0-8e4a-334af7d439e3" providerId="ADAL" clId="{473F48AA-8EA8-4C83-80D8-B816C4E49CB7}" dt="2020-09-30T07:09:28.053" v="435" actId="1076"/>
          <ac:picMkLst>
            <pc:docMk/>
            <pc:sldMk cId="432093583" sldId="275"/>
            <ac:picMk id="30" creationId="{06EF8808-2601-44D9-AEEE-E8E1DF0203F8}"/>
          </ac:picMkLst>
        </pc:picChg>
        <pc:picChg chg="add mod">
          <ac:chgData name="Vernon Cabral" userId="52a54458-6107-4db0-8e4a-334af7d439e3" providerId="ADAL" clId="{473F48AA-8EA8-4C83-80D8-B816C4E49CB7}" dt="2020-09-30T06:39:25.986" v="411" actId="1076"/>
          <ac:picMkLst>
            <pc:docMk/>
            <pc:sldMk cId="432093583" sldId="275"/>
            <ac:picMk id="32" creationId="{CDB3FD9F-5B42-41AF-961B-37943D5DEB72}"/>
          </ac:picMkLst>
        </pc:picChg>
        <pc:picChg chg="add">
          <ac:chgData name="Vernon Cabral" userId="52a54458-6107-4db0-8e4a-334af7d439e3" providerId="ADAL" clId="{473F48AA-8EA8-4C83-80D8-B816C4E49CB7}" dt="2020-10-01T05:15:10.436" v="1527"/>
          <ac:picMkLst>
            <pc:docMk/>
            <pc:sldMk cId="432093583" sldId="275"/>
            <ac:picMk id="32" creationId="{F28BCFE5-2994-4A6D-8CA2-5DBC616574E1}"/>
          </ac:picMkLst>
        </pc:picChg>
        <pc:picChg chg="add mod">
          <ac:chgData name="Vernon Cabral" userId="52a54458-6107-4db0-8e4a-334af7d439e3" providerId="ADAL" clId="{473F48AA-8EA8-4C83-80D8-B816C4E49CB7}" dt="2020-09-30T06:40:01.403" v="419" actId="1076"/>
          <ac:picMkLst>
            <pc:docMk/>
            <pc:sldMk cId="432093583" sldId="275"/>
            <ac:picMk id="34" creationId="{8D84E88C-DF81-49CA-8032-5F327615944A}"/>
          </ac:picMkLst>
        </pc:picChg>
        <pc:picChg chg="add mod">
          <ac:chgData name="Vernon Cabral" userId="52a54458-6107-4db0-8e4a-334af7d439e3" providerId="ADAL" clId="{473F48AA-8EA8-4C83-80D8-B816C4E49CB7}" dt="2020-09-30T06:39:25.986" v="411" actId="1076"/>
          <ac:picMkLst>
            <pc:docMk/>
            <pc:sldMk cId="432093583" sldId="275"/>
            <ac:picMk id="36" creationId="{1392B807-53A4-491F-BF1D-37A38470EE97}"/>
          </ac:picMkLst>
        </pc:picChg>
        <pc:picChg chg="add mod">
          <ac:chgData name="Vernon Cabral" userId="52a54458-6107-4db0-8e4a-334af7d439e3" providerId="ADAL" clId="{473F48AA-8EA8-4C83-80D8-B816C4E49CB7}" dt="2020-09-30T06:40:01.403" v="419" actId="1076"/>
          <ac:picMkLst>
            <pc:docMk/>
            <pc:sldMk cId="432093583" sldId="275"/>
            <ac:picMk id="38" creationId="{A58FACD8-4342-4940-8BE7-976E7D393BCF}"/>
          </ac:picMkLst>
        </pc:picChg>
        <pc:picChg chg="add mod">
          <ac:chgData name="Vernon Cabral" userId="52a54458-6107-4db0-8e4a-334af7d439e3" providerId="ADAL" clId="{473F48AA-8EA8-4C83-80D8-B816C4E49CB7}" dt="2020-09-30T06:38:38.197" v="401" actId="1076"/>
          <ac:picMkLst>
            <pc:docMk/>
            <pc:sldMk cId="432093583" sldId="275"/>
            <ac:picMk id="40" creationId="{F0C85B00-0B52-4477-A5F1-332A7BD8C571}"/>
          </ac:picMkLst>
        </pc:picChg>
        <pc:picChg chg="add del mod">
          <ac:chgData name="Vernon Cabral" userId="52a54458-6107-4db0-8e4a-334af7d439e3" providerId="ADAL" clId="{473F48AA-8EA8-4C83-80D8-B816C4E49CB7}" dt="2020-09-30T07:10:00.039" v="438"/>
          <ac:picMkLst>
            <pc:docMk/>
            <pc:sldMk cId="432093583" sldId="275"/>
            <ac:picMk id="45" creationId="{09D25344-01C4-42CF-9316-8E18DD096B65}"/>
          </ac:picMkLst>
        </pc:picChg>
        <pc:picChg chg="del topLvl">
          <ac:chgData name="Vernon Cabral" userId="52a54458-6107-4db0-8e4a-334af7d439e3" providerId="ADAL" clId="{473F48AA-8EA8-4C83-80D8-B816C4E49CB7}" dt="2020-09-30T07:09:02.434" v="430" actId="478"/>
          <ac:picMkLst>
            <pc:docMk/>
            <pc:sldMk cId="432093583" sldId="275"/>
            <ac:picMk id="64" creationId="{C95A802E-5B3A-4F33-AA6F-87117C1E6020}"/>
          </ac:picMkLst>
        </pc:picChg>
        <pc:picChg chg="add del mod">
          <ac:chgData name="Vernon Cabral" userId="52a54458-6107-4db0-8e4a-334af7d439e3" providerId="ADAL" clId="{473F48AA-8EA8-4C83-80D8-B816C4E49CB7}" dt="2020-09-30T07:10:11.646" v="441" actId="478"/>
          <ac:picMkLst>
            <pc:docMk/>
            <pc:sldMk cId="432093583" sldId="275"/>
            <ac:picMk id="66" creationId="{DA44CE9C-5BA0-46A0-9273-E9773FAD7517}"/>
          </ac:picMkLst>
        </pc:picChg>
        <pc:picChg chg="add mod">
          <ac:chgData name="Vernon Cabral" userId="52a54458-6107-4db0-8e4a-334af7d439e3" providerId="ADAL" clId="{473F48AA-8EA8-4C83-80D8-B816C4E49CB7}" dt="2020-09-30T07:10:20.073" v="442" actId="1076"/>
          <ac:picMkLst>
            <pc:docMk/>
            <pc:sldMk cId="432093583" sldId="275"/>
            <ac:picMk id="70" creationId="{E2C0C5EE-D0C9-4C98-9FED-9E6FE371F75C}"/>
          </ac:picMkLst>
        </pc:picChg>
        <pc:picChg chg="del">
          <ac:chgData name="Vernon Cabral" userId="52a54458-6107-4db0-8e4a-334af7d439e3" providerId="ADAL" clId="{473F48AA-8EA8-4C83-80D8-B816C4E49CB7}" dt="2020-10-01T05:15:08.952" v="1526" actId="478"/>
          <ac:picMkLst>
            <pc:docMk/>
            <pc:sldMk cId="432093583" sldId="275"/>
            <ac:picMk id="110" creationId="{34A070E9-91BC-4C69-BBF7-BD731B531281}"/>
          </ac:picMkLst>
        </pc:picChg>
        <pc:picChg chg="mod">
          <ac:chgData name="Vernon Cabral" userId="52a54458-6107-4db0-8e4a-334af7d439e3" providerId="ADAL" clId="{473F48AA-8EA8-4C83-80D8-B816C4E49CB7}" dt="2020-09-30T06:39:48.251" v="418" actId="1076"/>
          <ac:picMkLst>
            <pc:docMk/>
            <pc:sldMk cId="432093583" sldId="275"/>
            <ac:picMk id="1026" creationId="{E973E69C-CB58-4B87-B132-9D12A7571E52}"/>
          </ac:picMkLst>
        </pc:picChg>
        <pc:cxnChg chg="add mod">
          <ac:chgData name="Vernon Cabral" userId="52a54458-6107-4db0-8e4a-334af7d439e3" providerId="ADAL" clId="{473F48AA-8EA8-4C83-80D8-B816C4E49CB7}" dt="2020-09-30T06:48:11.201" v="424" actId="11529"/>
          <ac:cxnSpMkLst>
            <pc:docMk/>
            <pc:sldMk cId="432093583" sldId="275"/>
            <ac:cxnSpMk id="48" creationId="{1CFB2791-73F5-4A40-8615-C1A3A8936226}"/>
          </ac:cxnSpMkLst>
        </pc:cxnChg>
      </pc:sldChg>
      <pc:sldChg chg="delSp modSp">
        <pc:chgData name="Vernon Cabral" userId="52a54458-6107-4db0-8e4a-334af7d439e3" providerId="ADAL" clId="{473F48AA-8EA8-4C83-80D8-B816C4E49CB7}" dt="2020-09-30T09:39:50.349" v="1444" actId="14100"/>
        <pc:sldMkLst>
          <pc:docMk/>
          <pc:sldMk cId="2176235050" sldId="276"/>
        </pc:sldMkLst>
        <pc:spChg chg="mod">
          <ac:chgData name="Vernon Cabral" userId="52a54458-6107-4db0-8e4a-334af7d439e3" providerId="ADAL" clId="{473F48AA-8EA8-4C83-80D8-B816C4E49CB7}" dt="2020-09-30T08:34:01.864" v="475" actId="20577"/>
          <ac:spMkLst>
            <pc:docMk/>
            <pc:sldMk cId="2176235050" sldId="276"/>
            <ac:spMk id="79" creationId="{A46FF914-2150-4F26-9118-971F26BD6A3A}"/>
          </ac:spMkLst>
        </pc:spChg>
        <pc:spChg chg="mod">
          <ac:chgData name="Vernon Cabral" userId="52a54458-6107-4db0-8e4a-334af7d439e3" providerId="ADAL" clId="{473F48AA-8EA8-4C83-80D8-B816C4E49CB7}" dt="2020-09-30T09:39:50.349" v="1444" actId="14100"/>
          <ac:spMkLst>
            <pc:docMk/>
            <pc:sldMk cId="2176235050" sldId="276"/>
            <ac:spMk id="111" creationId="{2A99B2D6-8A64-4C92-BA08-1A4AD27BE4C2}"/>
          </ac:spMkLst>
        </pc:spChg>
        <pc:spChg chg="mod">
          <ac:chgData name="Vernon Cabral" userId="52a54458-6107-4db0-8e4a-334af7d439e3" providerId="ADAL" clId="{473F48AA-8EA8-4C83-80D8-B816C4E49CB7}" dt="2020-09-30T09:12:27.878" v="1195" actId="14100"/>
          <ac:spMkLst>
            <pc:docMk/>
            <pc:sldMk cId="2176235050" sldId="276"/>
            <ac:spMk id="112" creationId="{571CF330-3FEA-434D-937A-67CF77B1C82D}"/>
          </ac:spMkLst>
        </pc:spChg>
        <pc:spChg chg="mod">
          <ac:chgData name="Vernon Cabral" userId="52a54458-6107-4db0-8e4a-334af7d439e3" providerId="ADAL" clId="{473F48AA-8EA8-4C83-80D8-B816C4E49CB7}" dt="2020-09-30T09:35:49.301" v="1443" actId="14861"/>
          <ac:spMkLst>
            <pc:docMk/>
            <pc:sldMk cId="2176235050" sldId="276"/>
            <ac:spMk id="113" creationId="{0A8F20B7-7335-40BF-9421-594390034CD1}"/>
          </ac:spMkLst>
        </pc:spChg>
        <pc:cxnChg chg="del mod">
          <ac:chgData name="Vernon Cabral" userId="52a54458-6107-4db0-8e4a-334af7d439e3" providerId="ADAL" clId="{473F48AA-8EA8-4C83-80D8-B816C4E49CB7}" dt="2020-09-30T06:49:11.830" v="427" actId="478"/>
          <ac:cxnSpMkLst>
            <pc:docMk/>
            <pc:sldMk cId="2176235050" sldId="276"/>
            <ac:cxnSpMk id="39" creationId="{86657223-80C1-49EF-B80D-7FD6D9DC9057}"/>
          </ac:cxnSpMkLst>
        </pc:cxnChg>
      </pc:sldChg>
      <pc:sldChg chg="addSp delSp modSp">
        <pc:chgData name="Vernon Cabral" userId="52a54458-6107-4db0-8e4a-334af7d439e3" providerId="ADAL" clId="{473F48AA-8EA8-4C83-80D8-B816C4E49CB7}" dt="2020-10-01T05:14:46.692" v="1523"/>
        <pc:sldMkLst>
          <pc:docMk/>
          <pc:sldMk cId="2978723076" sldId="277"/>
        </pc:sldMkLst>
        <pc:spChg chg="mod">
          <ac:chgData name="Vernon Cabral" userId="52a54458-6107-4db0-8e4a-334af7d439e3" providerId="ADAL" clId="{473F48AA-8EA8-4C83-80D8-B816C4E49CB7}" dt="2020-09-30T09:40:10.038" v="1446" actId="14100"/>
          <ac:spMkLst>
            <pc:docMk/>
            <pc:sldMk cId="2978723076" sldId="277"/>
            <ac:spMk id="111" creationId="{2A99B2D6-8A64-4C92-BA08-1A4AD27BE4C2}"/>
          </ac:spMkLst>
        </pc:spChg>
        <pc:picChg chg="del">
          <ac:chgData name="Vernon Cabral" userId="52a54458-6107-4db0-8e4a-334af7d439e3" providerId="ADAL" clId="{473F48AA-8EA8-4C83-80D8-B816C4E49CB7}" dt="2020-10-01T05:14:45.744" v="1522" actId="478"/>
          <ac:picMkLst>
            <pc:docMk/>
            <pc:sldMk cId="2978723076" sldId="277"/>
            <ac:picMk id="55" creationId="{A185DB43-C48A-41D6-93FD-77840E01039A}"/>
          </ac:picMkLst>
        </pc:picChg>
        <pc:picChg chg="add">
          <ac:chgData name="Vernon Cabral" userId="52a54458-6107-4db0-8e4a-334af7d439e3" providerId="ADAL" clId="{473F48AA-8EA8-4C83-80D8-B816C4E49CB7}" dt="2020-10-01T05:14:46.692" v="1523"/>
          <ac:picMkLst>
            <pc:docMk/>
            <pc:sldMk cId="2978723076" sldId="277"/>
            <ac:picMk id="56" creationId="{4B3E82B6-AAF3-4CEE-92F2-1ECD6E291F52}"/>
          </ac:picMkLst>
        </pc:picChg>
      </pc:sldChg>
      <pc:sldChg chg="addSp delSp modSp">
        <pc:chgData name="Vernon Cabral" userId="52a54458-6107-4db0-8e4a-334af7d439e3" providerId="ADAL" clId="{473F48AA-8EA8-4C83-80D8-B816C4E49CB7}" dt="2020-10-01T14:14:17.087" v="1640" actId="1076"/>
        <pc:sldMkLst>
          <pc:docMk/>
          <pc:sldMk cId="3258654990" sldId="278"/>
        </pc:sldMkLst>
        <pc:spChg chg="add mod">
          <ac:chgData name="Vernon Cabral" userId="52a54458-6107-4db0-8e4a-334af7d439e3" providerId="ADAL" clId="{473F48AA-8EA8-4C83-80D8-B816C4E49CB7}" dt="2020-10-01T14:14:17.087" v="1640" actId="1076"/>
          <ac:spMkLst>
            <pc:docMk/>
            <pc:sldMk cId="3258654990" sldId="278"/>
            <ac:spMk id="7" creationId="{8C4087B0-4D01-42CC-B55C-A10CE79F2EAC}"/>
          </ac:spMkLst>
        </pc:spChg>
        <pc:spChg chg="add del">
          <ac:chgData name="Vernon Cabral" userId="52a54458-6107-4db0-8e4a-334af7d439e3" providerId="ADAL" clId="{473F48AA-8EA8-4C83-80D8-B816C4E49CB7}" dt="2020-10-01T14:06:17.819" v="1571"/>
          <ac:spMkLst>
            <pc:docMk/>
            <pc:sldMk cId="3258654990" sldId="278"/>
            <ac:spMk id="75" creationId="{65633556-77F7-47BE-8DC0-DA4B7E0976A6}"/>
          </ac:spMkLst>
        </pc:spChg>
        <pc:spChg chg="add del">
          <ac:chgData name="Vernon Cabral" userId="52a54458-6107-4db0-8e4a-334af7d439e3" providerId="ADAL" clId="{473F48AA-8EA8-4C83-80D8-B816C4E49CB7}" dt="2020-10-01T14:06:17.819" v="1571"/>
          <ac:spMkLst>
            <pc:docMk/>
            <pc:sldMk cId="3258654990" sldId="278"/>
            <ac:spMk id="91" creationId="{4ABAC804-D978-403E-A91E-DB63AB4A96F2}"/>
          </ac:spMkLst>
        </pc:spChg>
        <pc:spChg chg="add del">
          <ac:chgData name="Vernon Cabral" userId="52a54458-6107-4db0-8e4a-334af7d439e3" providerId="ADAL" clId="{473F48AA-8EA8-4C83-80D8-B816C4E49CB7}" dt="2020-10-01T14:06:17.819" v="1571"/>
          <ac:spMkLst>
            <pc:docMk/>
            <pc:sldMk cId="3258654990" sldId="278"/>
            <ac:spMk id="92" creationId="{1BC2A9D4-1FC8-464E-89D4-437D85031054}"/>
          </ac:spMkLst>
        </pc:spChg>
        <pc:spChg chg="add del">
          <ac:chgData name="Vernon Cabral" userId="52a54458-6107-4db0-8e4a-334af7d439e3" providerId="ADAL" clId="{473F48AA-8EA8-4C83-80D8-B816C4E49CB7}" dt="2020-10-01T14:06:17.819" v="1571"/>
          <ac:spMkLst>
            <pc:docMk/>
            <pc:sldMk cId="3258654990" sldId="278"/>
            <ac:spMk id="95" creationId="{E2DD9ABE-BD03-4DC2-83C6-7D6229A2293B}"/>
          </ac:spMkLst>
        </pc:spChg>
        <pc:spChg chg="add del">
          <ac:chgData name="Vernon Cabral" userId="52a54458-6107-4db0-8e4a-334af7d439e3" providerId="ADAL" clId="{473F48AA-8EA8-4C83-80D8-B816C4E49CB7}" dt="2020-10-01T14:06:17.819" v="1571"/>
          <ac:spMkLst>
            <pc:docMk/>
            <pc:sldMk cId="3258654990" sldId="278"/>
            <ac:spMk id="102" creationId="{E407BD4B-ED6C-4EC4-8170-B763877A16F7}"/>
          </ac:spMkLst>
        </pc:spChg>
        <pc:spChg chg="add mod">
          <ac:chgData name="Vernon Cabral" userId="52a54458-6107-4db0-8e4a-334af7d439e3" providerId="ADAL" clId="{473F48AA-8EA8-4C83-80D8-B816C4E49CB7}" dt="2020-10-01T14:08:05.145" v="1586" actId="164"/>
          <ac:spMkLst>
            <pc:docMk/>
            <pc:sldMk cId="3258654990" sldId="278"/>
            <ac:spMk id="134" creationId="{71386162-6DDC-43E3-9D2E-02221F7F7CD2}"/>
          </ac:spMkLst>
        </pc:spChg>
        <pc:spChg chg="add mod">
          <ac:chgData name="Vernon Cabral" userId="52a54458-6107-4db0-8e4a-334af7d439e3" providerId="ADAL" clId="{473F48AA-8EA8-4C83-80D8-B816C4E49CB7}" dt="2020-10-01T14:08:05.145" v="1586" actId="164"/>
          <ac:spMkLst>
            <pc:docMk/>
            <pc:sldMk cId="3258654990" sldId="278"/>
            <ac:spMk id="142" creationId="{94C0B30C-08CF-4280-AF6C-176F0532EEF7}"/>
          </ac:spMkLst>
        </pc:spChg>
        <pc:spChg chg="add mod">
          <ac:chgData name="Vernon Cabral" userId="52a54458-6107-4db0-8e4a-334af7d439e3" providerId="ADAL" clId="{473F48AA-8EA8-4C83-80D8-B816C4E49CB7}" dt="2020-10-01T14:08:05.145" v="1586" actId="164"/>
          <ac:spMkLst>
            <pc:docMk/>
            <pc:sldMk cId="3258654990" sldId="278"/>
            <ac:spMk id="143" creationId="{D94A6A57-8947-4E80-ACDC-31304BD96763}"/>
          </ac:spMkLst>
        </pc:spChg>
        <pc:spChg chg="add mod">
          <ac:chgData name="Vernon Cabral" userId="52a54458-6107-4db0-8e4a-334af7d439e3" providerId="ADAL" clId="{473F48AA-8EA8-4C83-80D8-B816C4E49CB7}" dt="2020-10-01T14:08:05.145" v="1586" actId="164"/>
          <ac:spMkLst>
            <pc:docMk/>
            <pc:sldMk cId="3258654990" sldId="278"/>
            <ac:spMk id="144" creationId="{E50DC1A3-33B7-42B9-AB21-44D5FDBED664}"/>
          </ac:spMkLst>
        </pc:spChg>
        <pc:spChg chg="add mod">
          <ac:chgData name="Vernon Cabral" userId="52a54458-6107-4db0-8e4a-334af7d439e3" providerId="ADAL" clId="{473F48AA-8EA8-4C83-80D8-B816C4E49CB7}" dt="2020-10-01T14:08:05.145" v="1586" actId="164"/>
          <ac:spMkLst>
            <pc:docMk/>
            <pc:sldMk cId="3258654990" sldId="278"/>
            <ac:spMk id="148" creationId="{19B624FE-5A7D-4668-8EDE-D63395DB2F9A}"/>
          </ac:spMkLst>
        </pc:spChg>
        <pc:spChg chg="mod">
          <ac:chgData name="Vernon Cabral" userId="52a54458-6107-4db0-8e4a-334af7d439e3" providerId="ADAL" clId="{473F48AA-8EA8-4C83-80D8-B816C4E49CB7}" dt="2020-10-01T14:12:05.292" v="1623" actId="478"/>
          <ac:spMkLst>
            <pc:docMk/>
            <pc:sldMk cId="3258654990" sldId="278"/>
            <ac:spMk id="150" creationId="{2F53C37C-B201-4B5B-AA89-144987845D7E}"/>
          </ac:spMkLst>
        </pc:spChg>
        <pc:spChg chg="add del mod">
          <ac:chgData name="Vernon Cabral" userId="52a54458-6107-4db0-8e4a-334af7d439e3" providerId="ADAL" clId="{473F48AA-8EA8-4C83-80D8-B816C4E49CB7}" dt="2020-10-01T14:11:50.836" v="1618" actId="478"/>
          <ac:spMkLst>
            <pc:docMk/>
            <pc:sldMk cId="3258654990" sldId="278"/>
            <ac:spMk id="164" creationId="{3ED56480-5D32-4814-BD56-9F52FD279F0D}"/>
          </ac:spMkLst>
        </pc:spChg>
        <pc:spChg chg="add del mod">
          <ac:chgData name="Vernon Cabral" userId="52a54458-6107-4db0-8e4a-334af7d439e3" providerId="ADAL" clId="{473F48AA-8EA8-4C83-80D8-B816C4E49CB7}" dt="2020-10-01T14:11:55.150" v="1619" actId="478"/>
          <ac:spMkLst>
            <pc:docMk/>
            <pc:sldMk cId="3258654990" sldId="278"/>
            <ac:spMk id="165" creationId="{E64EE3AE-897B-44F2-9792-71633975308C}"/>
          </ac:spMkLst>
        </pc:spChg>
        <pc:spChg chg="add del mod">
          <ac:chgData name="Vernon Cabral" userId="52a54458-6107-4db0-8e4a-334af7d439e3" providerId="ADAL" clId="{473F48AA-8EA8-4C83-80D8-B816C4E49CB7}" dt="2020-10-01T14:12:08.538" v="1624" actId="478"/>
          <ac:spMkLst>
            <pc:docMk/>
            <pc:sldMk cId="3258654990" sldId="278"/>
            <ac:spMk id="166" creationId="{8FEB6B42-0AE5-4769-B569-BE26F54226EA}"/>
          </ac:spMkLst>
        </pc:spChg>
        <pc:spChg chg="add del mod">
          <ac:chgData name="Vernon Cabral" userId="52a54458-6107-4db0-8e4a-334af7d439e3" providerId="ADAL" clId="{473F48AA-8EA8-4C83-80D8-B816C4E49CB7}" dt="2020-10-01T14:12:01.249" v="1621" actId="478"/>
          <ac:spMkLst>
            <pc:docMk/>
            <pc:sldMk cId="3258654990" sldId="278"/>
            <ac:spMk id="167" creationId="{1EA94535-D641-4BA6-BAFB-CA4F57F42DC5}"/>
          </ac:spMkLst>
        </pc:spChg>
        <pc:spChg chg="add del mod">
          <ac:chgData name="Vernon Cabral" userId="52a54458-6107-4db0-8e4a-334af7d439e3" providerId="ADAL" clId="{473F48AA-8EA8-4C83-80D8-B816C4E49CB7}" dt="2020-10-01T14:11:58.637" v="1620" actId="478"/>
          <ac:spMkLst>
            <pc:docMk/>
            <pc:sldMk cId="3258654990" sldId="278"/>
            <ac:spMk id="168" creationId="{EA720696-B808-487D-B171-877E10D9C0EF}"/>
          </ac:spMkLst>
        </pc:spChg>
        <pc:spChg chg="add del mod">
          <ac:chgData name="Vernon Cabral" userId="52a54458-6107-4db0-8e4a-334af7d439e3" providerId="ADAL" clId="{473F48AA-8EA8-4C83-80D8-B816C4E49CB7}" dt="2020-10-01T14:11:10.382" v="1611" actId="478"/>
          <ac:spMkLst>
            <pc:docMk/>
            <pc:sldMk cId="3258654990" sldId="278"/>
            <ac:spMk id="169" creationId="{3FE8D97C-FAFD-4B0A-982F-C8568787B08C}"/>
          </ac:spMkLst>
        </pc:spChg>
        <pc:spChg chg="add del mod">
          <ac:chgData name="Vernon Cabral" userId="52a54458-6107-4db0-8e4a-334af7d439e3" providerId="ADAL" clId="{473F48AA-8EA8-4C83-80D8-B816C4E49CB7}" dt="2020-10-01T14:11:18.885" v="1614" actId="478"/>
          <ac:spMkLst>
            <pc:docMk/>
            <pc:sldMk cId="3258654990" sldId="278"/>
            <ac:spMk id="175" creationId="{F8204DB1-0BF6-4A28-B1DB-EFD0F9C9179F}"/>
          </ac:spMkLst>
        </pc:spChg>
        <pc:spChg chg="add del mod">
          <ac:chgData name="Vernon Cabral" userId="52a54458-6107-4db0-8e4a-334af7d439e3" providerId="ADAL" clId="{473F48AA-8EA8-4C83-80D8-B816C4E49CB7}" dt="2020-10-01T14:11:03.216" v="1608" actId="478"/>
          <ac:spMkLst>
            <pc:docMk/>
            <pc:sldMk cId="3258654990" sldId="278"/>
            <ac:spMk id="176" creationId="{5ADE1C57-4C71-46D6-B9EE-A011BB8D7839}"/>
          </ac:spMkLst>
        </pc:spChg>
        <pc:spChg chg="add del mod">
          <ac:chgData name="Vernon Cabral" userId="52a54458-6107-4db0-8e4a-334af7d439e3" providerId="ADAL" clId="{473F48AA-8EA8-4C83-80D8-B816C4E49CB7}" dt="2020-10-01T14:11:07.138" v="1610" actId="478"/>
          <ac:spMkLst>
            <pc:docMk/>
            <pc:sldMk cId="3258654990" sldId="278"/>
            <ac:spMk id="177" creationId="{ACB4E4B4-3B68-4034-8D0C-E4B86463D99E}"/>
          </ac:spMkLst>
        </pc:spChg>
        <pc:grpChg chg="add mod">
          <ac:chgData name="Vernon Cabral" userId="52a54458-6107-4db0-8e4a-334af7d439e3" providerId="ADAL" clId="{473F48AA-8EA8-4C83-80D8-B816C4E49CB7}" dt="2020-10-01T14:12:49.621" v="1630" actId="1076"/>
          <ac:grpSpMkLst>
            <pc:docMk/>
            <pc:sldMk cId="3258654990" sldId="278"/>
            <ac:grpSpMk id="4" creationId="{3D36448D-560F-46D1-B526-217EB16BA5E6}"/>
          </ac:grpSpMkLst>
        </pc:grpChg>
        <pc:grpChg chg="add mod">
          <ac:chgData name="Vernon Cabral" userId="52a54458-6107-4db0-8e4a-334af7d439e3" providerId="ADAL" clId="{473F48AA-8EA8-4C83-80D8-B816C4E49CB7}" dt="2020-10-01T14:12:35.260" v="1628" actId="1076"/>
          <ac:grpSpMkLst>
            <pc:docMk/>
            <pc:sldMk cId="3258654990" sldId="278"/>
            <ac:grpSpMk id="6" creationId="{D4A191D0-1A1B-408C-80DA-D3A9227D16BC}"/>
          </ac:grpSpMkLst>
        </pc:grpChg>
        <pc:grpChg chg="add del">
          <ac:chgData name="Vernon Cabral" userId="52a54458-6107-4db0-8e4a-334af7d439e3" providerId="ADAL" clId="{473F48AA-8EA8-4C83-80D8-B816C4E49CB7}" dt="2020-10-01T14:06:23.782" v="1572" actId="478"/>
          <ac:grpSpMkLst>
            <pc:docMk/>
            <pc:sldMk cId="3258654990" sldId="278"/>
            <ac:grpSpMk id="11" creationId="{9C47AA34-1350-42EA-9122-4D6263E5DFC7}"/>
          </ac:grpSpMkLst>
        </pc:grpChg>
        <pc:grpChg chg="add del">
          <ac:chgData name="Vernon Cabral" userId="52a54458-6107-4db0-8e4a-334af7d439e3" providerId="ADAL" clId="{473F48AA-8EA8-4C83-80D8-B816C4E49CB7}" dt="2020-10-01T14:06:17.819" v="1571"/>
          <ac:grpSpMkLst>
            <pc:docMk/>
            <pc:sldMk cId="3258654990" sldId="278"/>
            <ac:grpSpMk id="38" creationId="{C6A23AA1-EF76-4525-92B6-5ED8D9471AF4}"/>
          </ac:grpSpMkLst>
        </pc:grpChg>
        <pc:grpChg chg="add del">
          <ac:chgData name="Vernon Cabral" userId="52a54458-6107-4db0-8e4a-334af7d439e3" providerId="ADAL" clId="{473F48AA-8EA8-4C83-80D8-B816C4E49CB7}" dt="2020-10-01T14:06:17.819" v="1571"/>
          <ac:grpSpMkLst>
            <pc:docMk/>
            <pc:sldMk cId="3258654990" sldId="278"/>
            <ac:grpSpMk id="43" creationId="{937F482B-E370-4F9E-9970-CE26610479A3}"/>
          </ac:grpSpMkLst>
        </pc:grpChg>
        <pc:grpChg chg="add del">
          <ac:chgData name="Vernon Cabral" userId="52a54458-6107-4db0-8e4a-334af7d439e3" providerId="ADAL" clId="{473F48AA-8EA8-4C83-80D8-B816C4E49CB7}" dt="2020-10-01T14:06:17.819" v="1571"/>
          <ac:grpSpMkLst>
            <pc:docMk/>
            <pc:sldMk cId="3258654990" sldId="278"/>
            <ac:grpSpMk id="46" creationId="{1B1859F6-2D9B-4DDB-9F64-41100391ECE1}"/>
          </ac:grpSpMkLst>
        </pc:grpChg>
        <pc:grpChg chg="add del">
          <ac:chgData name="Vernon Cabral" userId="52a54458-6107-4db0-8e4a-334af7d439e3" providerId="ADAL" clId="{473F48AA-8EA8-4C83-80D8-B816C4E49CB7}" dt="2020-10-01T14:06:17.819" v="1571"/>
          <ac:grpSpMkLst>
            <pc:docMk/>
            <pc:sldMk cId="3258654990" sldId="278"/>
            <ac:grpSpMk id="49" creationId="{8DEC0570-0C7D-44EB-8F08-AB3E9C1A21AF}"/>
          </ac:grpSpMkLst>
        </pc:grpChg>
        <pc:grpChg chg="add del">
          <ac:chgData name="Vernon Cabral" userId="52a54458-6107-4db0-8e4a-334af7d439e3" providerId="ADAL" clId="{473F48AA-8EA8-4C83-80D8-B816C4E49CB7}" dt="2020-10-01T14:06:17.819" v="1571"/>
          <ac:grpSpMkLst>
            <pc:docMk/>
            <pc:sldMk cId="3258654990" sldId="278"/>
            <ac:grpSpMk id="56" creationId="{1CB0EB7A-C09C-4C4E-B922-32B2182D13A0}"/>
          </ac:grpSpMkLst>
        </pc:grpChg>
        <pc:grpChg chg="add del">
          <ac:chgData name="Vernon Cabral" userId="52a54458-6107-4db0-8e4a-334af7d439e3" providerId="ADAL" clId="{473F48AA-8EA8-4C83-80D8-B816C4E49CB7}" dt="2020-10-01T14:06:17.819" v="1571"/>
          <ac:grpSpMkLst>
            <pc:docMk/>
            <pc:sldMk cId="3258654990" sldId="278"/>
            <ac:grpSpMk id="61" creationId="{887FA9FF-D201-44AC-8235-6FBFA02F6EEA}"/>
          </ac:grpSpMkLst>
        </pc:grpChg>
        <pc:grpChg chg="add del">
          <ac:chgData name="Vernon Cabral" userId="52a54458-6107-4db0-8e4a-334af7d439e3" providerId="ADAL" clId="{473F48AA-8EA8-4C83-80D8-B816C4E49CB7}" dt="2020-10-01T14:06:17.819" v="1571"/>
          <ac:grpSpMkLst>
            <pc:docMk/>
            <pc:sldMk cId="3258654990" sldId="278"/>
            <ac:grpSpMk id="68" creationId="{98EBFA87-7AFC-4D2A-9918-4031A1ABF6E2}"/>
          </ac:grpSpMkLst>
        </pc:grpChg>
        <pc:grpChg chg="add del">
          <ac:chgData name="Vernon Cabral" userId="52a54458-6107-4db0-8e4a-334af7d439e3" providerId="ADAL" clId="{473F48AA-8EA8-4C83-80D8-B816C4E49CB7}" dt="2020-10-01T14:06:17.819" v="1571"/>
          <ac:grpSpMkLst>
            <pc:docMk/>
            <pc:sldMk cId="3258654990" sldId="278"/>
            <ac:grpSpMk id="78" creationId="{A8E599AD-C3EA-4506-84A7-BAF9FA1E5F32}"/>
          </ac:grpSpMkLst>
        </pc:grpChg>
        <pc:grpChg chg="add del">
          <ac:chgData name="Vernon Cabral" userId="52a54458-6107-4db0-8e4a-334af7d439e3" providerId="ADAL" clId="{473F48AA-8EA8-4C83-80D8-B816C4E49CB7}" dt="2020-10-01T14:06:17.819" v="1571"/>
          <ac:grpSpMkLst>
            <pc:docMk/>
            <pc:sldMk cId="3258654990" sldId="278"/>
            <ac:grpSpMk id="87" creationId="{6621F3E8-CC96-4F92-ADA2-924B4FF5BD8D}"/>
          </ac:grpSpMkLst>
        </pc:grpChg>
        <pc:grpChg chg="add del">
          <ac:chgData name="Vernon Cabral" userId="52a54458-6107-4db0-8e4a-334af7d439e3" providerId="ADAL" clId="{473F48AA-8EA8-4C83-80D8-B816C4E49CB7}" dt="2020-10-01T14:06:17.819" v="1571"/>
          <ac:grpSpMkLst>
            <pc:docMk/>
            <pc:sldMk cId="3258654990" sldId="278"/>
            <ac:grpSpMk id="97" creationId="{DC95718F-4416-4FE4-8F89-29F205C10BC0}"/>
          </ac:grpSpMkLst>
        </pc:grpChg>
        <pc:grpChg chg="add del mod">
          <ac:chgData name="Vernon Cabral" userId="52a54458-6107-4db0-8e4a-334af7d439e3" providerId="ADAL" clId="{473F48AA-8EA8-4C83-80D8-B816C4E49CB7}" dt="2020-10-01T14:06:38.642" v="1578" actId="478"/>
          <ac:grpSpMkLst>
            <pc:docMk/>
            <pc:sldMk cId="3258654990" sldId="278"/>
            <ac:grpSpMk id="110" creationId="{7E45A2BA-4401-4E83-AC93-FAD811A93CB6}"/>
          </ac:grpSpMkLst>
        </pc:grpChg>
        <pc:grpChg chg="add del mod">
          <ac:chgData name="Vernon Cabral" userId="52a54458-6107-4db0-8e4a-334af7d439e3" providerId="ADAL" clId="{473F48AA-8EA8-4C83-80D8-B816C4E49CB7}" dt="2020-10-01T14:06:40.879" v="1579" actId="478"/>
          <ac:grpSpMkLst>
            <pc:docMk/>
            <pc:sldMk cId="3258654990" sldId="278"/>
            <ac:grpSpMk id="115" creationId="{373192B6-39D9-4E84-A5E0-D2F5BCD465B9}"/>
          </ac:grpSpMkLst>
        </pc:grpChg>
        <pc:grpChg chg="add mod">
          <ac:chgData name="Vernon Cabral" userId="52a54458-6107-4db0-8e4a-334af7d439e3" providerId="ADAL" clId="{473F48AA-8EA8-4C83-80D8-B816C4E49CB7}" dt="2020-10-01T14:12:49.621" v="1630" actId="1076"/>
          <ac:grpSpMkLst>
            <pc:docMk/>
            <pc:sldMk cId="3258654990" sldId="278"/>
            <ac:grpSpMk id="118" creationId="{CE8C22EC-CFCF-4A08-88D3-8EF3EA8FB07F}"/>
          </ac:grpSpMkLst>
        </pc:grpChg>
        <pc:grpChg chg="add mod">
          <ac:chgData name="Vernon Cabral" userId="52a54458-6107-4db0-8e4a-334af7d439e3" providerId="ADAL" clId="{473F48AA-8EA8-4C83-80D8-B816C4E49CB7}" dt="2020-10-01T14:12:49.621" v="1630" actId="1076"/>
          <ac:grpSpMkLst>
            <pc:docMk/>
            <pc:sldMk cId="3258654990" sldId="278"/>
            <ac:grpSpMk id="121" creationId="{617409E2-4B08-4C77-BC59-4AA1E66849BD}"/>
          </ac:grpSpMkLst>
        </pc:grpChg>
        <pc:grpChg chg="add mod">
          <ac:chgData name="Vernon Cabral" userId="52a54458-6107-4db0-8e4a-334af7d439e3" providerId="ADAL" clId="{473F48AA-8EA8-4C83-80D8-B816C4E49CB7}" dt="2020-10-01T14:12:49.621" v="1630" actId="1076"/>
          <ac:grpSpMkLst>
            <pc:docMk/>
            <pc:sldMk cId="3258654990" sldId="278"/>
            <ac:grpSpMk id="124" creationId="{9310F100-633A-4BFF-BC60-41D18000459C}"/>
          </ac:grpSpMkLst>
        </pc:grpChg>
        <pc:grpChg chg="add mod">
          <ac:chgData name="Vernon Cabral" userId="52a54458-6107-4db0-8e4a-334af7d439e3" providerId="ADAL" clId="{473F48AA-8EA8-4C83-80D8-B816C4E49CB7}" dt="2020-10-01T14:12:49.621" v="1630" actId="1076"/>
          <ac:grpSpMkLst>
            <pc:docMk/>
            <pc:sldMk cId="3258654990" sldId="278"/>
            <ac:grpSpMk id="128" creationId="{F64E61A9-1C70-4BE5-B621-BD8CCC2017DD}"/>
          </ac:grpSpMkLst>
        </pc:grpChg>
        <pc:grpChg chg="add mod">
          <ac:chgData name="Vernon Cabral" userId="52a54458-6107-4db0-8e4a-334af7d439e3" providerId="ADAL" clId="{473F48AA-8EA8-4C83-80D8-B816C4E49CB7}" dt="2020-10-01T14:12:49.621" v="1630" actId="1076"/>
          <ac:grpSpMkLst>
            <pc:docMk/>
            <pc:sldMk cId="3258654990" sldId="278"/>
            <ac:grpSpMk id="131" creationId="{28F53C13-4B87-45FB-A043-A876A86CBB13}"/>
          </ac:grpSpMkLst>
        </pc:grpChg>
        <pc:grpChg chg="add mod">
          <ac:chgData name="Vernon Cabral" userId="52a54458-6107-4db0-8e4a-334af7d439e3" providerId="ADAL" clId="{473F48AA-8EA8-4C83-80D8-B816C4E49CB7}" dt="2020-10-01T14:12:49.621" v="1630" actId="1076"/>
          <ac:grpSpMkLst>
            <pc:docMk/>
            <pc:sldMk cId="3258654990" sldId="278"/>
            <ac:grpSpMk id="136" creationId="{71935752-79CB-4C9D-8FD1-22FD37E4A82F}"/>
          </ac:grpSpMkLst>
        </pc:grpChg>
        <pc:grpChg chg="add mod">
          <ac:chgData name="Vernon Cabral" userId="52a54458-6107-4db0-8e4a-334af7d439e3" providerId="ADAL" clId="{473F48AA-8EA8-4C83-80D8-B816C4E49CB7}" dt="2020-10-01T14:12:49.621" v="1630" actId="1076"/>
          <ac:grpSpMkLst>
            <pc:docMk/>
            <pc:sldMk cId="3258654990" sldId="278"/>
            <ac:grpSpMk id="139" creationId="{B8E99EF2-753E-4575-93D0-A66314C81EBC}"/>
          </ac:grpSpMkLst>
        </pc:grpChg>
        <pc:grpChg chg="add mod">
          <ac:chgData name="Vernon Cabral" userId="52a54458-6107-4db0-8e4a-334af7d439e3" providerId="ADAL" clId="{473F48AA-8EA8-4C83-80D8-B816C4E49CB7}" dt="2020-10-01T14:12:49.621" v="1630" actId="1076"/>
          <ac:grpSpMkLst>
            <pc:docMk/>
            <pc:sldMk cId="3258654990" sldId="278"/>
            <ac:grpSpMk id="145" creationId="{5ECD03D0-D813-4718-890F-989E90BCA0FD}"/>
          </ac:grpSpMkLst>
        </pc:grpChg>
        <pc:grpChg chg="add del mod">
          <ac:chgData name="Vernon Cabral" userId="52a54458-6107-4db0-8e4a-334af7d439e3" providerId="ADAL" clId="{473F48AA-8EA8-4C83-80D8-B816C4E49CB7}" dt="2020-10-01T14:12:35.260" v="1628" actId="1076"/>
          <ac:grpSpMkLst>
            <pc:docMk/>
            <pc:sldMk cId="3258654990" sldId="278"/>
            <ac:grpSpMk id="149" creationId="{91CDC983-DC0F-43AD-941E-F759D38952FE}"/>
          </ac:grpSpMkLst>
        </pc:grpChg>
        <pc:grpChg chg="add mod">
          <ac:chgData name="Vernon Cabral" userId="52a54458-6107-4db0-8e4a-334af7d439e3" providerId="ADAL" clId="{473F48AA-8EA8-4C83-80D8-B816C4E49CB7}" dt="2020-10-01T14:12:35.260" v="1628" actId="1076"/>
          <ac:grpSpMkLst>
            <pc:docMk/>
            <pc:sldMk cId="3258654990" sldId="278"/>
            <ac:grpSpMk id="152" creationId="{FA377CED-6B72-4259-AD64-DA7A3F5A6C4B}"/>
          </ac:grpSpMkLst>
        </pc:grpChg>
        <pc:grpChg chg="add mod">
          <ac:chgData name="Vernon Cabral" userId="52a54458-6107-4db0-8e4a-334af7d439e3" providerId="ADAL" clId="{473F48AA-8EA8-4C83-80D8-B816C4E49CB7}" dt="2020-10-01T14:12:35.260" v="1628" actId="1076"/>
          <ac:grpSpMkLst>
            <pc:docMk/>
            <pc:sldMk cId="3258654990" sldId="278"/>
            <ac:grpSpMk id="155" creationId="{EA98D89A-C3AA-4603-B0BE-F71FF4AD7E3E}"/>
          </ac:grpSpMkLst>
        </pc:grpChg>
        <pc:grpChg chg="add mod">
          <ac:chgData name="Vernon Cabral" userId="52a54458-6107-4db0-8e4a-334af7d439e3" providerId="ADAL" clId="{473F48AA-8EA8-4C83-80D8-B816C4E49CB7}" dt="2020-10-01T14:12:35.260" v="1628" actId="1076"/>
          <ac:grpSpMkLst>
            <pc:docMk/>
            <pc:sldMk cId="3258654990" sldId="278"/>
            <ac:grpSpMk id="158" creationId="{6E8E5833-2E93-488D-87C7-EA24ECEE7D76}"/>
          </ac:grpSpMkLst>
        </pc:grpChg>
        <pc:grpChg chg="add mod">
          <ac:chgData name="Vernon Cabral" userId="52a54458-6107-4db0-8e4a-334af7d439e3" providerId="ADAL" clId="{473F48AA-8EA8-4C83-80D8-B816C4E49CB7}" dt="2020-10-01T14:12:35.260" v="1628" actId="1076"/>
          <ac:grpSpMkLst>
            <pc:docMk/>
            <pc:sldMk cId="3258654990" sldId="278"/>
            <ac:grpSpMk id="161" creationId="{5BB6C2B0-8525-4998-85E4-FDB81AE0E4E8}"/>
          </ac:grpSpMkLst>
        </pc:grpChg>
        <pc:picChg chg="add mod">
          <ac:chgData name="Vernon Cabral" userId="52a54458-6107-4db0-8e4a-334af7d439e3" providerId="ADAL" clId="{473F48AA-8EA8-4C83-80D8-B816C4E49CB7}" dt="2020-10-01T14:09:31.383" v="1594" actId="1076"/>
          <ac:picMkLst>
            <pc:docMk/>
            <pc:sldMk cId="3258654990" sldId="278"/>
            <ac:picMk id="5" creationId="{110DBB73-F49F-408D-897C-F0737CDF918C}"/>
          </ac:picMkLst>
        </pc:picChg>
        <pc:picChg chg="add del">
          <ac:chgData name="Vernon Cabral" userId="52a54458-6107-4db0-8e4a-334af7d439e3" providerId="ADAL" clId="{473F48AA-8EA8-4C83-80D8-B816C4E49CB7}" dt="2020-10-01T14:09:38.149" v="1595" actId="478"/>
          <ac:picMkLst>
            <pc:docMk/>
            <pc:sldMk cId="3258654990" sldId="278"/>
            <ac:picMk id="36" creationId="{E2CA7899-0D4C-4026-9867-61D4C1D8653E}"/>
          </ac:picMkLst>
        </pc:picChg>
        <pc:picChg chg="add del">
          <ac:chgData name="Vernon Cabral" userId="52a54458-6107-4db0-8e4a-334af7d439e3" providerId="ADAL" clId="{473F48AA-8EA8-4C83-80D8-B816C4E49CB7}" dt="2020-10-01T14:06:17.819" v="1571"/>
          <ac:picMkLst>
            <pc:docMk/>
            <pc:sldMk cId="3258654990" sldId="278"/>
            <ac:picMk id="37" creationId="{3482DB0C-82CB-4017-A0AA-65102FD83916}"/>
          </ac:picMkLst>
        </pc:picChg>
        <pc:picChg chg="add del">
          <ac:chgData name="Vernon Cabral" userId="52a54458-6107-4db0-8e4a-334af7d439e3" providerId="ADAL" clId="{473F48AA-8EA8-4C83-80D8-B816C4E49CB7}" dt="2020-10-01T14:06:17.819" v="1571"/>
          <ac:picMkLst>
            <pc:docMk/>
            <pc:sldMk cId="3258654990" sldId="278"/>
            <ac:picMk id="41" creationId="{443733B5-40BD-4D7C-B480-E4AB0C7D0D2F}"/>
          </ac:picMkLst>
        </pc:picChg>
        <pc:picChg chg="add del">
          <ac:chgData name="Vernon Cabral" userId="52a54458-6107-4db0-8e4a-334af7d439e3" providerId="ADAL" clId="{473F48AA-8EA8-4C83-80D8-B816C4E49CB7}" dt="2020-10-01T14:06:17.819" v="1571"/>
          <ac:picMkLst>
            <pc:docMk/>
            <pc:sldMk cId="3258654990" sldId="278"/>
            <ac:picMk id="42" creationId="{BC85B7B6-1AAA-40DD-95E0-8F87B6D754D5}"/>
          </ac:picMkLst>
        </pc:picChg>
        <pc:picChg chg="add del mod">
          <ac:chgData name="Vernon Cabral" userId="52a54458-6107-4db0-8e4a-334af7d439e3" providerId="ADAL" clId="{473F48AA-8EA8-4C83-80D8-B816C4E49CB7}" dt="2020-10-01T14:12:41.371" v="1629" actId="1076"/>
          <ac:picMkLst>
            <pc:docMk/>
            <pc:sldMk cId="3258654990" sldId="278"/>
            <ac:picMk id="55" creationId="{8A1E7F0E-460F-4E7B-BD84-C8EB8E7D17D5}"/>
          </ac:picMkLst>
        </pc:picChg>
        <pc:picChg chg="del">
          <ac:chgData name="Vernon Cabral" userId="52a54458-6107-4db0-8e4a-334af7d439e3" providerId="ADAL" clId="{473F48AA-8EA8-4C83-80D8-B816C4E49CB7}" dt="2020-10-01T05:15:20.705" v="1530" actId="478"/>
          <ac:picMkLst>
            <pc:docMk/>
            <pc:sldMk cId="3258654990" sldId="278"/>
            <ac:picMk id="56" creationId="{CDE3FAD7-ECC8-46BD-8AB3-010A598D0A70}"/>
          </ac:picMkLst>
        </pc:picChg>
        <pc:picChg chg="add del">
          <ac:chgData name="Vernon Cabral" userId="52a54458-6107-4db0-8e4a-334af7d439e3" providerId="ADAL" clId="{473F48AA-8EA8-4C83-80D8-B816C4E49CB7}" dt="2020-10-01T14:06:17.819" v="1571"/>
          <ac:picMkLst>
            <pc:docMk/>
            <pc:sldMk cId="3258654990" sldId="278"/>
            <ac:picMk id="77" creationId="{EDB7799E-1518-4118-A27C-4E5B4289EADA}"/>
          </ac:picMkLst>
        </pc:picChg>
        <pc:picChg chg="add mod">
          <ac:chgData name="Vernon Cabral" userId="52a54458-6107-4db0-8e4a-334af7d439e3" providerId="ADAL" clId="{473F48AA-8EA8-4C83-80D8-B816C4E49CB7}" dt="2020-10-01T14:08:05.145" v="1586" actId="164"/>
          <ac:picMkLst>
            <pc:docMk/>
            <pc:sldMk cId="3258654990" sldId="278"/>
            <ac:picMk id="103" creationId="{6D2B119E-4BB4-4ACD-B15E-76AA1ADC4ECD}"/>
          </ac:picMkLst>
        </pc:picChg>
        <pc:picChg chg="add mod">
          <ac:chgData name="Vernon Cabral" userId="52a54458-6107-4db0-8e4a-334af7d439e3" providerId="ADAL" clId="{473F48AA-8EA8-4C83-80D8-B816C4E49CB7}" dt="2020-10-01T14:08:05.145" v="1586" actId="164"/>
          <ac:picMkLst>
            <pc:docMk/>
            <pc:sldMk cId="3258654990" sldId="278"/>
            <ac:picMk id="113" creationId="{666FF191-85F4-4EAA-B2E5-0EEFCACB3AF0}"/>
          </ac:picMkLst>
        </pc:picChg>
        <pc:picChg chg="add mod">
          <ac:chgData name="Vernon Cabral" userId="52a54458-6107-4db0-8e4a-334af7d439e3" providerId="ADAL" clId="{473F48AA-8EA8-4C83-80D8-B816C4E49CB7}" dt="2020-10-01T14:08:05.145" v="1586" actId="164"/>
          <ac:picMkLst>
            <pc:docMk/>
            <pc:sldMk cId="3258654990" sldId="278"/>
            <ac:picMk id="114" creationId="{3DBA1404-5A28-4A94-BCB8-DB7368ADA39D}"/>
          </ac:picMkLst>
        </pc:picChg>
        <pc:picChg chg="add mod">
          <ac:chgData name="Vernon Cabral" userId="52a54458-6107-4db0-8e4a-334af7d439e3" providerId="ADAL" clId="{473F48AA-8EA8-4C83-80D8-B816C4E49CB7}" dt="2020-10-01T14:08:05.145" v="1586" actId="164"/>
          <ac:picMkLst>
            <pc:docMk/>
            <pc:sldMk cId="3258654990" sldId="278"/>
            <ac:picMk id="135" creationId="{8BCDE69F-5A29-47F4-B7FF-4EAB58A19D1D}"/>
          </ac:picMkLst>
        </pc:picChg>
        <pc:picChg chg="add del">
          <ac:chgData name="Vernon Cabral" userId="52a54458-6107-4db0-8e4a-334af7d439e3" providerId="ADAL" clId="{473F48AA-8EA8-4C83-80D8-B816C4E49CB7}" dt="2020-10-01T14:12:05.292" v="1623" actId="478"/>
          <ac:picMkLst>
            <pc:docMk/>
            <pc:sldMk cId="3258654990" sldId="278"/>
            <ac:picMk id="151" creationId="{5204167A-B2C8-4CFD-AF82-AF4123D9BF9F}"/>
          </ac:picMkLst>
        </pc:picChg>
        <pc:cxnChg chg="add del">
          <ac:chgData name="Vernon Cabral" userId="52a54458-6107-4db0-8e4a-334af7d439e3" providerId="ADAL" clId="{473F48AA-8EA8-4C83-80D8-B816C4E49CB7}" dt="2020-10-01T14:06:17.819" v="1571"/>
          <ac:cxnSpMkLst>
            <pc:docMk/>
            <pc:sldMk cId="3258654990" sldId="278"/>
            <ac:cxnSpMk id="60" creationId="{C4437BA7-B781-4D1B-9BCB-320AE7D41F40}"/>
          </ac:cxnSpMkLst>
        </pc:cxnChg>
        <pc:cxnChg chg="mod">
          <ac:chgData name="Vernon Cabral" userId="52a54458-6107-4db0-8e4a-334af7d439e3" providerId="ADAL" clId="{473F48AA-8EA8-4C83-80D8-B816C4E49CB7}" dt="2020-10-01T14:06:40.879" v="1579" actId="478"/>
          <ac:cxnSpMkLst>
            <pc:docMk/>
            <pc:sldMk cId="3258654990" sldId="278"/>
            <ac:cxnSpMk id="116" creationId="{052CBC0A-2010-4828-AD89-EC55B5621579}"/>
          </ac:cxnSpMkLst>
        </pc:cxnChg>
        <pc:cxnChg chg="add mod">
          <ac:chgData name="Vernon Cabral" userId="52a54458-6107-4db0-8e4a-334af7d439e3" providerId="ADAL" clId="{473F48AA-8EA8-4C83-80D8-B816C4E49CB7}" dt="2020-10-01T14:08:05.145" v="1586" actId="164"/>
          <ac:cxnSpMkLst>
            <pc:docMk/>
            <pc:sldMk cId="3258654990" sldId="278"/>
            <ac:cxnSpMk id="127" creationId="{FEB35D92-9135-41A4-9482-4120B79309BB}"/>
          </ac:cxnSpMkLst>
        </pc:cxnChg>
        <pc:cxnChg chg="add mod">
          <ac:chgData name="Vernon Cabral" userId="52a54458-6107-4db0-8e4a-334af7d439e3" providerId="ADAL" clId="{473F48AA-8EA8-4C83-80D8-B816C4E49CB7}" dt="2020-10-01T14:10:16.228" v="1601" actId="164"/>
          <ac:cxnSpMkLst>
            <pc:docMk/>
            <pc:sldMk cId="3258654990" sldId="278"/>
            <ac:cxnSpMk id="170" creationId="{F517297A-B51C-41F7-AE23-52498B7209E5}"/>
          </ac:cxnSpMkLst>
        </pc:cxnChg>
        <pc:cxnChg chg="add mod">
          <ac:chgData name="Vernon Cabral" userId="52a54458-6107-4db0-8e4a-334af7d439e3" providerId="ADAL" clId="{473F48AA-8EA8-4C83-80D8-B816C4E49CB7}" dt="2020-10-01T14:11:55.150" v="1619" actId="478"/>
          <ac:cxnSpMkLst>
            <pc:docMk/>
            <pc:sldMk cId="3258654990" sldId="278"/>
            <ac:cxnSpMk id="171" creationId="{0D3CF6D0-9E83-4A21-A448-2FCAC904428F}"/>
          </ac:cxnSpMkLst>
        </pc:cxnChg>
        <pc:cxnChg chg="add mod">
          <ac:chgData name="Vernon Cabral" userId="52a54458-6107-4db0-8e4a-334af7d439e3" providerId="ADAL" clId="{473F48AA-8EA8-4C83-80D8-B816C4E49CB7}" dt="2020-10-01T14:10:16.228" v="1601" actId="164"/>
          <ac:cxnSpMkLst>
            <pc:docMk/>
            <pc:sldMk cId="3258654990" sldId="278"/>
            <ac:cxnSpMk id="172" creationId="{0912762B-E649-4F64-B6D3-804443A9062D}"/>
          </ac:cxnSpMkLst>
        </pc:cxnChg>
        <pc:cxnChg chg="add mod">
          <ac:chgData name="Vernon Cabral" userId="52a54458-6107-4db0-8e4a-334af7d439e3" providerId="ADAL" clId="{473F48AA-8EA8-4C83-80D8-B816C4E49CB7}" dt="2020-10-01T14:10:16.228" v="1601" actId="164"/>
          <ac:cxnSpMkLst>
            <pc:docMk/>
            <pc:sldMk cId="3258654990" sldId="278"/>
            <ac:cxnSpMk id="173" creationId="{29DD690D-B58C-42D7-BF58-2C2FA1AD1D99}"/>
          </ac:cxnSpMkLst>
        </pc:cxnChg>
        <pc:cxnChg chg="add mod">
          <ac:chgData name="Vernon Cabral" userId="52a54458-6107-4db0-8e4a-334af7d439e3" providerId="ADAL" clId="{473F48AA-8EA8-4C83-80D8-B816C4E49CB7}" dt="2020-10-01T14:10:16.228" v="1601" actId="164"/>
          <ac:cxnSpMkLst>
            <pc:docMk/>
            <pc:sldMk cId="3258654990" sldId="278"/>
            <ac:cxnSpMk id="174" creationId="{23653647-1D24-40ED-9557-B3B989A8F803}"/>
          </ac:cxnSpMkLst>
        </pc:cxnChg>
      </pc:sldChg>
      <pc:sldChg chg="addSp modSp">
        <pc:chgData name="Vernon Cabral" userId="52a54458-6107-4db0-8e4a-334af7d439e3" providerId="ADAL" clId="{473F48AA-8EA8-4C83-80D8-B816C4E49CB7}" dt="2020-10-02T06:12:03.193" v="4343" actId="20577"/>
        <pc:sldMkLst>
          <pc:docMk/>
          <pc:sldMk cId="1191258230" sldId="279"/>
        </pc:sldMkLst>
        <pc:spChg chg="mod">
          <ac:chgData name="Vernon Cabral" userId="52a54458-6107-4db0-8e4a-334af7d439e3" providerId="ADAL" clId="{473F48AA-8EA8-4C83-80D8-B816C4E49CB7}" dt="2020-10-02T06:12:03.193" v="4343" actId="20577"/>
          <ac:spMkLst>
            <pc:docMk/>
            <pc:sldMk cId="1191258230" sldId="279"/>
            <ac:spMk id="39" creationId="{5DD754C0-1FBA-4240-B5BE-DA706073B7B2}"/>
          </ac:spMkLst>
        </pc:spChg>
        <pc:picChg chg="add mod">
          <ac:chgData name="Vernon Cabral" userId="52a54458-6107-4db0-8e4a-334af7d439e3" providerId="ADAL" clId="{473F48AA-8EA8-4C83-80D8-B816C4E49CB7}" dt="2020-09-30T14:50:49.413" v="1482" actId="1076"/>
          <ac:picMkLst>
            <pc:docMk/>
            <pc:sldMk cId="1191258230" sldId="279"/>
            <ac:picMk id="14" creationId="{DF861638-976D-4782-8A3C-3A7C2D53454E}"/>
          </ac:picMkLst>
        </pc:picChg>
        <pc:picChg chg="add mod">
          <ac:chgData name="Vernon Cabral" userId="52a54458-6107-4db0-8e4a-334af7d439e3" providerId="ADAL" clId="{473F48AA-8EA8-4C83-80D8-B816C4E49CB7}" dt="2020-09-30T14:51:46.556" v="1486" actId="27614"/>
          <ac:picMkLst>
            <pc:docMk/>
            <pc:sldMk cId="1191258230" sldId="279"/>
            <ac:picMk id="17" creationId="{6114F1E0-3A46-49E5-A993-B63284F4A9A3}"/>
          </ac:picMkLst>
        </pc:picChg>
        <pc:picChg chg="add mod">
          <ac:chgData name="Vernon Cabral" userId="52a54458-6107-4db0-8e4a-334af7d439e3" providerId="ADAL" clId="{473F48AA-8EA8-4C83-80D8-B816C4E49CB7}" dt="2020-10-01T05:14:10.982" v="1513" actId="1035"/>
          <ac:picMkLst>
            <pc:docMk/>
            <pc:sldMk cId="1191258230" sldId="279"/>
            <ac:picMk id="24" creationId="{20A9712B-1AEA-4BFC-8CF2-F92F64EA02EA}"/>
          </ac:picMkLst>
        </pc:picChg>
      </pc:sldChg>
      <pc:sldChg chg="addSp modSp">
        <pc:chgData name="Vernon Cabral" userId="52a54458-6107-4db0-8e4a-334af7d439e3" providerId="ADAL" clId="{473F48AA-8EA8-4C83-80D8-B816C4E49CB7}" dt="2020-10-01T05:15:52.876" v="1533" actId="1037"/>
        <pc:sldMkLst>
          <pc:docMk/>
          <pc:sldMk cId="1884515733" sldId="280"/>
        </pc:sldMkLst>
        <pc:picChg chg="add mod">
          <ac:chgData name="Vernon Cabral" userId="52a54458-6107-4db0-8e4a-334af7d439e3" providerId="ADAL" clId="{473F48AA-8EA8-4C83-80D8-B816C4E49CB7}" dt="2020-10-01T05:15:52.876" v="1533" actId="1037"/>
          <ac:picMkLst>
            <pc:docMk/>
            <pc:sldMk cId="1884515733" sldId="280"/>
            <ac:picMk id="24" creationId="{62265729-F8F5-4596-BA81-727925AE24F4}"/>
          </ac:picMkLst>
        </pc:picChg>
      </pc:sldChg>
      <pc:sldChg chg="addSp delSp modSp">
        <pc:chgData name="Vernon Cabral" userId="52a54458-6107-4db0-8e4a-334af7d439e3" providerId="ADAL" clId="{473F48AA-8EA8-4C83-80D8-B816C4E49CB7}" dt="2020-10-03T11:32:17.014" v="5456"/>
        <pc:sldMkLst>
          <pc:docMk/>
          <pc:sldMk cId="2093997806" sldId="281"/>
        </pc:sldMkLst>
        <pc:spChg chg="mod">
          <ac:chgData name="Vernon Cabral" userId="52a54458-6107-4db0-8e4a-334af7d439e3" providerId="ADAL" clId="{473F48AA-8EA8-4C83-80D8-B816C4E49CB7}" dt="2020-10-03T11:30:48.443" v="5336" actId="207"/>
          <ac:spMkLst>
            <pc:docMk/>
            <pc:sldMk cId="2093997806" sldId="281"/>
            <ac:spMk id="15" creationId="{5FB1CF24-7923-4799-8A5F-31C7EB3C0EB3}"/>
          </ac:spMkLst>
        </pc:spChg>
        <pc:spChg chg="mod">
          <ac:chgData name="Vernon Cabral" userId="52a54458-6107-4db0-8e4a-334af7d439e3" providerId="ADAL" clId="{473F48AA-8EA8-4C83-80D8-B816C4E49CB7}" dt="2020-10-03T10:36:20.174" v="4982" actId="1035"/>
          <ac:spMkLst>
            <pc:docMk/>
            <pc:sldMk cId="2093997806" sldId="281"/>
            <ac:spMk id="16" creationId="{413376AE-6E03-41B9-A314-168ADED541AE}"/>
          </ac:spMkLst>
        </pc:spChg>
        <pc:spChg chg="mod">
          <ac:chgData name="Vernon Cabral" userId="52a54458-6107-4db0-8e4a-334af7d439e3" providerId="ADAL" clId="{473F48AA-8EA8-4C83-80D8-B816C4E49CB7}" dt="2020-10-03T11:30:14.946" v="5333" actId="1076"/>
          <ac:spMkLst>
            <pc:docMk/>
            <pc:sldMk cId="2093997806" sldId="281"/>
            <ac:spMk id="29" creationId="{520502A6-8814-4EE5-89C0-5288C1F3D1E9}"/>
          </ac:spMkLst>
        </pc:spChg>
        <pc:picChg chg="add">
          <ac:chgData name="Vernon Cabral" userId="52a54458-6107-4db0-8e4a-334af7d439e3" providerId="ADAL" clId="{473F48AA-8EA8-4C83-80D8-B816C4E49CB7}" dt="2020-10-01T14:13:41.684" v="1638"/>
          <ac:picMkLst>
            <pc:docMk/>
            <pc:sldMk cId="2093997806" sldId="281"/>
            <ac:picMk id="4" creationId="{528371D9-5766-4E66-A103-4743E7FE0CD9}"/>
          </ac:picMkLst>
        </pc:picChg>
        <pc:picChg chg="mod">
          <ac:chgData name="Vernon Cabral" userId="52a54458-6107-4db0-8e4a-334af7d439e3" providerId="ADAL" clId="{473F48AA-8EA8-4C83-80D8-B816C4E49CB7}" dt="2020-10-03T11:31:50.700" v="5382"/>
          <ac:picMkLst>
            <pc:docMk/>
            <pc:sldMk cId="2093997806" sldId="281"/>
            <ac:picMk id="5" creationId="{A56DD240-C682-4192-8F88-ECC5CCA5C942}"/>
          </ac:picMkLst>
        </pc:picChg>
        <pc:picChg chg="mod">
          <ac:chgData name="Vernon Cabral" userId="52a54458-6107-4db0-8e4a-334af7d439e3" providerId="ADAL" clId="{473F48AA-8EA8-4C83-80D8-B816C4E49CB7}" dt="2020-10-03T11:32:17.014" v="5456"/>
          <ac:picMkLst>
            <pc:docMk/>
            <pc:sldMk cId="2093997806" sldId="281"/>
            <ac:picMk id="19" creationId="{D011FE29-965A-4432-A268-04BDC97AAA13}"/>
          </ac:picMkLst>
        </pc:picChg>
        <pc:picChg chg="del">
          <ac:chgData name="Vernon Cabral" userId="52a54458-6107-4db0-8e4a-334af7d439e3" providerId="ADAL" clId="{473F48AA-8EA8-4C83-80D8-B816C4E49CB7}" dt="2020-10-01T14:13:40.645" v="1637" actId="478"/>
          <ac:picMkLst>
            <pc:docMk/>
            <pc:sldMk cId="2093997806" sldId="281"/>
            <ac:picMk id="56" creationId="{CDE3FAD7-ECC8-46BD-8AB3-010A598D0A70}"/>
          </ac:picMkLst>
        </pc:picChg>
      </pc:sldChg>
      <pc:sldChg chg="addSp delSp modNotesTx">
        <pc:chgData name="Vernon Cabral" userId="52a54458-6107-4db0-8e4a-334af7d439e3" providerId="ADAL" clId="{473F48AA-8EA8-4C83-80D8-B816C4E49CB7}" dt="2020-10-06T09:56:14.892" v="5623" actId="20577"/>
        <pc:sldMkLst>
          <pc:docMk/>
          <pc:sldMk cId="1511452643" sldId="282"/>
        </pc:sldMkLst>
        <pc:picChg chg="add">
          <ac:chgData name="Vernon Cabral" userId="52a54458-6107-4db0-8e4a-334af7d439e3" providerId="ADAL" clId="{473F48AA-8EA8-4C83-80D8-B816C4E49CB7}" dt="2020-10-01T14:13:36.565" v="1636"/>
          <ac:picMkLst>
            <pc:docMk/>
            <pc:sldMk cId="1511452643" sldId="282"/>
            <ac:picMk id="9" creationId="{9ACE7464-298B-406D-ACB9-F43B67595EE8}"/>
          </ac:picMkLst>
        </pc:picChg>
        <pc:picChg chg="del">
          <ac:chgData name="Vernon Cabral" userId="52a54458-6107-4db0-8e4a-334af7d439e3" providerId="ADAL" clId="{473F48AA-8EA8-4C83-80D8-B816C4E49CB7}" dt="2020-10-01T14:13:35.522" v="1635" actId="478"/>
          <ac:picMkLst>
            <pc:docMk/>
            <pc:sldMk cId="1511452643" sldId="282"/>
            <ac:picMk id="10" creationId="{5B28FADE-B85C-4616-8394-AAA1185E6E28}"/>
          </ac:picMkLst>
        </pc:picChg>
      </pc:sldChg>
      <pc:sldChg chg="addSp delSp modSp modAnim modNotesTx">
        <pc:chgData name="Vernon Cabral" userId="52a54458-6107-4db0-8e4a-334af7d439e3" providerId="ADAL" clId="{473F48AA-8EA8-4C83-80D8-B816C4E49CB7}" dt="2020-10-06T09:41:58.949" v="5506" actId="113"/>
        <pc:sldMkLst>
          <pc:docMk/>
          <pc:sldMk cId="2046842573" sldId="283"/>
        </pc:sldMkLst>
        <pc:spChg chg="mod topLvl">
          <ac:chgData name="Vernon Cabral" userId="52a54458-6107-4db0-8e4a-334af7d439e3" providerId="ADAL" clId="{473F48AA-8EA8-4C83-80D8-B816C4E49CB7}" dt="2020-10-02T09:08:43.068" v="4973" actId="165"/>
          <ac:spMkLst>
            <pc:docMk/>
            <pc:sldMk cId="2046842573" sldId="283"/>
            <ac:spMk id="5" creationId="{6D5F3761-A966-4E1B-BC6C-4CC4DE8E8E70}"/>
          </ac:spMkLst>
        </pc:spChg>
        <pc:spChg chg="mod topLvl">
          <ac:chgData name="Vernon Cabral" userId="52a54458-6107-4db0-8e4a-334af7d439e3" providerId="ADAL" clId="{473F48AA-8EA8-4C83-80D8-B816C4E49CB7}" dt="2020-10-02T09:08:43.068" v="4973" actId="165"/>
          <ac:spMkLst>
            <pc:docMk/>
            <pc:sldMk cId="2046842573" sldId="283"/>
            <ac:spMk id="7" creationId="{BD2A082C-B447-40CF-ABBC-FC18FD0617EC}"/>
          </ac:spMkLst>
        </pc:spChg>
        <pc:spChg chg="mod topLvl">
          <ac:chgData name="Vernon Cabral" userId="52a54458-6107-4db0-8e4a-334af7d439e3" providerId="ADAL" clId="{473F48AA-8EA8-4C83-80D8-B816C4E49CB7}" dt="2020-10-02T09:08:43.068" v="4973" actId="165"/>
          <ac:spMkLst>
            <pc:docMk/>
            <pc:sldMk cId="2046842573" sldId="283"/>
            <ac:spMk id="8" creationId="{16988160-B289-4FFD-AFEE-594C05BEB190}"/>
          </ac:spMkLst>
        </pc:spChg>
        <pc:spChg chg="mod topLvl">
          <ac:chgData name="Vernon Cabral" userId="52a54458-6107-4db0-8e4a-334af7d439e3" providerId="ADAL" clId="{473F48AA-8EA8-4C83-80D8-B816C4E49CB7}" dt="2020-10-02T09:08:43.068" v="4973" actId="165"/>
          <ac:spMkLst>
            <pc:docMk/>
            <pc:sldMk cId="2046842573" sldId="283"/>
            <ac:spMk id="9" creationId="{B2A16F22-2A6A-48FE-A720-BEA68711D3B6}"/>
          </ac:spMkLst>
        </pc:spChg>
        <pc:spChg chg="mod topLvl">
          <ac:chgData name="Vernon Cabral" userId="52a54458-6107-4db0-8e4a-334af7d439e3" providerId="ADAL" clId="{473F48AA-8EA8-4C83-80D8-B816C4E49CB7}" dt="2020-10-02T09:08:43.068" v="4973" actId="165"/>
          <ac:spMkLst>
            <pc:docMk/>
            <pc:sldMk cId="2046842573" sldId="283"/>
            <ac:spMk id="34" creationId="{A7476475-6F01-4982-8B53-D3D18BA7FD62}"/>
          </ac:spMkLst>
        </pc:spChg>
        <pc:grpChg chg="add del mod">
          <ac:chgData name="Vernon Cabral" userId="52a54458-6107-4db0-8e4a-334af7d439e3" providerId="ADAL" clId="{473F48AA-8EA8-4C83-80D8-B816C4E49CB7}" dt="2020-10-02T09:08:43.068" v="4973" actId="165"/>
          <ac:grpSpMkLst>
            <pc:docMk/>
            <pc:sldMk cId="2046842573" sldId="283"/>
            <ac:grpSpMk id="20" creationId="{D1447BF5-29E3-41AD-9520-B9C77776FEC2}"/>
          </ac:grpSpMkLst>
        </pc:grpChg>
        <pc:picChg chg="mod topLvl">
          <ac:chgData name="Vernon Cabral" userId="52a54458-6107-4db0-8e4a-334af7d439e3" providerId="ADAL" clId="{473F48AA-8EA8-4C83-80D8-B816C4E49CB7}" dt="2020-10-02T09:08:43.068" v="4973" actId="165"/>
          <ac:picMkLst>
            <pc:docMk/>
            <pc:sldMk cId="2046842573" sldId="283"/>
            <ac:picMk id="35" creationId="{8FC2DB98-C683-42D1-A624-4B077F89012B}"/>
          </ac:picMkLst>
        </pc:picChg>
      </pc:sldChg>
      <pc:sldChg chg="addSp delSp modSp delAnim modAnim">
        <pc:chgData name="Vernon Cabral" userId="52a54458-6107-4db0-8e4a-334af7d439e3" providerId="ADAL" clId="{473F48AA-8EA8-4C83-80D8-B816C4E49CB7}" dt="2020-10-01T09:48:16.868" v="1566" actId="478"/>
        <pc:sldMkLst>
          <pc:docMk/>
          <pc:sldMk cId="4227244977" sldId="284"/>
        </pc:sldMkLst>
        <pc:spChg chg="add del">
          <ac:chgData name="Vernon Cabral" userId="52a54458-6107-4db0-8e4a-334af7d439e3" providerId="ADAL" clId="{473F48AA-8EA8-4C83-80D8-B816C4E49CB7}" dt="2020-10-01T09:44:29.333" v="1561" actId="478"/>
          <ac:spMkLst>
            <pc:docMk/>
            <pc:sldMk cId="4227244977" sldId="284"/>
            <ac:spMk id="19" creationId="{BF3C6362-0E31-40D8-AB5C-EADD7A4E9A0D}"/>
          </ac:spMkLst>
        </pc:spChg>
        <pc:picChg chg="add del mod">
          <ac:chgData name="Vernon Cabral" userId="52a54458-6107-4db0-8e4a-334af7d439e3" providerId="ADAL" clId="{473F48AA-8EA8-4C83-80D8-B816C4E49CB7}" dt="2020-10-01T09:34:00.824" v="1547" actId="478"/>
          <ac:picMkLst>
            <pc:docMk/>
            <pc:sldMk cId="4227244977" sldId="284"/>
            <ac:picMk id="5" creationId="{F35EA117-C482-4F9E-A227-C8F458891DA2}"/>
          </ac:picMkLst>
        </pc:picChg>
        <pc:picChg chg="del">
          <ac:chgData name="Vernon Cabral" userId="52a54458-6107-4db0-8e4a-334af7d439e3" providerId="ADAL" clId="{473F48AA-8EA8-4C83-80D8-B816C4E49CB7}" dt="2020-10-01T09:25:07.729" v="1534" actId="478"/>
          <ac:picMkLst>
            <pc:docMk/>
            <pc:sldMk cId="4227244977" sldId="284"/>
            <ac:picMk id="6" creationId="{7DE97F8E-7410-4C2A-B447-A9F929E470EE}"/>
          </ac:picMkLst>
        </pc:picChg>
        <pc:picChg chg="add del mod">
          <ac:chgData name="Vernon Cabral" userId="52a54458-6107-4db0-8e4a-334af7d439e3" providerId="ADAL" clId="{473F48AA-8EA8-4C83-80D8-B816C4E49CB7}" dt="2020-10-01T09:34:27.187" v="1551" actId="478"/>
          <ac:picMkLst>
            <pc:docMk/>
            <pc:sldMk cId="4227244977" sldId="284"/>
            <ac:picMk id="6" creationId="{97EEE8DE-BF39-4FDD-A490-E83AED649442}"/>
          </ac:picMkLst>
        </pc:picChg>
        <pc:picChg chg="add del mod">
          <ac:chgData name="Vernon Cabral" userId="52a54458-6107-4db0-8e4a-334af7d439e3" providerId="ADAL" clId="{473F48AA-8EA8-4C83-80D8-B816C4E49CB7}" dt="2020-10-01T09:44:30.985" v="1562" actId="478"/>
          <ac:picMkLst>
            <pc:docMk/>
            <pc:sldMk cId="4227244977" sldId="284"/>
            <ac:picMk id="8" creationId="{7CF24F60-9CC7-48FC-A7CB-27E114D2A795}"/>
          </ac:picMkLst>
        </pc:picChg>
        <pc:picChg chg="add del mod">
          <ac:chgData name="Vernon Cabral" userId="52a54458-6107-4db0-8e4a-334af7d439e3" providerId="ADAL" clId="{473F48AA-8EA8-4C83-80D8-B816C4E49CB7}" dt="2020-10-01T09:48:16.868" v="1566" actId="478"/>
          <ac:picMkLst>
            <pc:docMk/>
            <pc:sldMk cId="4227244977" sldId="284"/>
            <ac:picMk id="10" creationId="{577B7AB6-6617-4263-A685-CC3F00B8F4E5}"/>
          </ac:picMkLst>
        </pc:picChg>
      </pc:sldChg>
      <pc:sldChg chg="add del">
        <pc:chgData name="Vernon Cabral" userId="52a54458-6107-4db0-8e4a-334af7d439e3" providerId="ADAL" clId="{473F48AA-8EA8-4C83-80D8-B816C4E49CB7}" dt="2020-10-01T09:25:13.651" v="1536" actId="2696"/>
        <pc:sldMkLst>
          <pc:docMk/>
          <pc:sldMk cId="626296741" sldId="285"/>
        </pc:sldMkLst>
      </pc:sldChg>
      <pc:sldChg chg="addSp delSp modSp modNotesTx">
        <pc:chgData name="Vernon Cabral" userId="52a54458-6107-4db0-8e4a-334af7d439e3" providerId="ADAL" clId="{473F48AA-8EA8-4C83-80D8-B816C4E49CB7}" dt="2020-10-06T09:42:08.011" v="5509" actId="113"/>
        <pc:sldMkLst>
          <pc:docMk/>
          <pc:sldMk cId="2687624073" sldId="285"/>
        </pc:sldMkLst>
        <pc:spChg chg="mod">
          <ac:chgData name="Vernon Cabral" userId="52a54458-6107-4db0-8e4a-334af7d439e3" providerId="ADAL" clId="{473F48AA-8EA8-4C83-80D8-B816C4E49CB7}" dt="2020-10-01T16:31:44.016" v="2732" actId="20577"/>
          <ac:spMkLst>
            <pc:docMk/>
            <pc:sldMk cId="2687624073" sldId="285"/>
            <ac:spMk id="7" creationId="{BD2A082C-B447-40CF-ABBC-FC18FD0617EC}"/>
          </ac:spMkLst>
        </pc:spChg>
        <pc:spChg chg="mod">
          <ac:chgData name="Vernon Cabral" userId="52a54458-6107-4db0-8e4a-334af7d439e3" providerId="ADAL" clId="{473F48AA-8EA8-4C83-80D8-B816C4E49CB7}" dt="2020-10-01T16:32:29.571" v="2745" actId="20577"/>
          <ac:spMkLst>
            <pc:docMk/>
            <pc:sldMk cId="2687624073" sldId="285"/>
            <ac:spMk id="8" creationId="{16988160-B289-4FFD-AFEE-594C05BEB190}"/>
          </ac:spMkLst>
        </pc:spChg>
        <pc:spChg chg="mod">
          <ac:chgData name="Vernon Cabral" userId="52a54458-6107-4db0-8e4a-334af7d439e3" providerId="ADAL" clId="{473F48AA-8EA8-4C83-80D8-B816C4E49CB7}" dt="2020-10-01T16:32:14.457" v="2741" actId="20577"/>
          <ac:spMkLst>
            <pc:docMk/>
            <pc:sldMk cId="2687624073" sldId="285"/>
            <ac:spMk id="9" creationId="{B2A16F22-2A6A-48FE-A720-BEA68711D3B6}"/>
          </ac:spMkLst>
        </pc:spChg>
        <pc:spChg chg="mod">
          <ac:chgData name="Vernon Cabral" userId="52a54458-6107-4db0-8e4a-334af7d439e3" providerId="ADAL" clId="{473F48AA-8EA8-4C83-80D8-B816C4E49CB7}" dt="2020-10-01T16:00:24.895" v="1946" actId="14100"/>
          <ac:spMkLst>
            <pc:docMk/>
            <pc:sldMk cId="2687624073" sldId="285"/>
            <ac:spMk id="12" creationId="{FEDAA138-0E1F-4DFF-AB26-4E1764243321}"/>
          </ac:spMkLst>
        </pc:spChg>
        <pc:spChg chg="mod">
          <ac:chgData name="Vernon Cabral" userId="52a54458-6107-4db0-8e4a-334af7d439e3" providerId="ADAL" clId="{473F48AA-8EA8-4C83-80D8-B816C4E49CB7}" dt="2020-10-01T16:18:24.376" v="2305" actId="20577"/>
          <ac:spMkLst>
            <pc:docMk/>
            <pc:sldMk cId="2687624073" sldId="285"/>
            <ac:spMk id="19" creationId="{BF3C6362-0E31-40D8-AB5C-EADD7A4E9A0D}"/>
          </ac:spMkLst>
        </pc:spChg>
        <pc:spChg chg="mod">
          <ac:chgData name="Vernon Cabral" userId="52a54458-6107-4db0-8e4a-334af7d439e3" providerId="ADAL" clId="{473F48AA-8EA8-4C83-80D8-B816C4E49CB7}" dt="2020-10-01T16:48:33.555" v="2753" actId="20577"/>
          <ac:spMkLst>
            <pc:docMk/>
            <pc:sldMk cId="2687624073" sldId="285"/>
            <ac:spMk id="32" creationId="{D8BE1489-AA15-4E23-B369-0FEC419D414A}"/>
          </ac:spMkLst>
        </pc:spChg>
        <pc:picChg chg="add del mod">
          <ac:chgData name="Vernon Cabral" userId="52a54458-6107-4db0-8e4a-334af7d439e3" providerId="ADAL" clId="{473F48AA-8EA8-4C83-80D8-B816C4E49CB7}" dt="2020-10-01T09:44:04.711" v="1556" actId="478"/>
          <ac:picMkLst>
            <pc:docMk/>
            <pc:sldMk cId="2687624073" sldId="285"/>
            <ac:picMk id="10" creationId="{ABD988E8-DA47-4FD4-9F5B-BD4345063826}"/>
          </ac:picMkLst>
        </pc:picChg>
      </pc:sldChg>
      <pc:sldChg chg="addSp delSp add ord">
        <pc:chgData name="Vernon Cabral" userId="52a54458-6107-4db0-8e4a-334af7d439e3" providerId="ADAL" clId="{473F48AA-8EA8-4C83-80D8-B816C4E49CB7}" dt="2020-10-01T14:13:29.782" v="1634"/>
        <pc:sldMkLst>
          <pc:docMk/>
          <pc:sldMk cId="2302841833" sldId="286"/>
        </pc:sldMkLst>
        <pc:picChg chg="add del">
          <ac:chgData name="Vernon Cabral" userId="52a54458-6107-4db0-8e4a-334af7d439e3" providerId="ADAL" clId="{473F48AA-8EA8-4C83-80D8-B816C4E49CB7}" dt="2020-10-01T14:13:27.169" v="1632"/>
          <ac:picMkLst>
            <pc:docMk/>
            <pc:sldMk cId="2302841833" sldId="286"/>
            <ac:picMk id="4" creationId="{580BD92E-DB02-44B7-827A-5B985EC0F9F3}"/>
          </ac:picMkLst>
        </pc:picChg>
        <pc:picChg chg="add">
          <ac:chgData name="Vernon Cabral" userId="52a54458-6107-4db0-8e4a-334af7d439e3" providerId="ADAL" clId="{473F48AA-8EA8-4C83-80D8-B816C4E49CB7}" dt="2020-10-01T14:13:29.782" v="1634"/>
          <ac:picMkLst>
            <pc:docMk/>
            <pc:sldMk cId="2302841833" sldId="286"/>
            <ac:picMk id="5" creationId="{1B40CCF9-1CC3-4A05-8762-C9CE312F5A08}"/>
          </ac:picMkLst>
        </pc:picChg>
        <pc:picChg chg="del">
          <ac:chgData name="Vernon Cabral" userId="52a54458-6107-4db0-8e4a-334af7d439e3" providerId="ADAL" clId="{473F48AA-8EA8-4C83-80D8-B816C4E49CB7}" dt="2020-10-01T14:13:28.442" v="1633" actId="478"/>
          <ac:picMkLst>
            <pc:docMk/>
            <pc:sldMk cId="2302841833" sldId="286"/>
            <ac:picMk id="56" creationId="{CDE3FAD7-ECC8-46BD-8AB3-010A598D0A70}"/>
          </ac:picMkLst>
        </pc:picChg>
      </pc:sldChg>
      <pc:sldChg chg="addSp delSp modSp add modNotesTx">
        <pc:chgData name="Vernon Cabral" userId="52a54458-6107-4db0-8e4a-334af7d439e3" providerId="ADAL" clId="{473F48AA-8EA8-4C83-80D8-B816C4E49CB7}" dt="2020-10-06T09:42:16.889" v="5511" actId="113"/>
        <pc:sldMkLst>
          <pc:docMk/>
          <pc:sldMk cId="2205731741" sldId="287"/>
        </pc:sldMkLst>
        <pc:spChg chg="del">
          <ac:chgData name="Vernon Cabral" userId="52a54458-6107-4db0-8e4a-334af7d439e3" providerId="ADAL" clId="{473F48AA-8EA8-4C83-80D8-B816C4E49CB7}" dt="2020-10-01T15:46:13.045" v="1682" actId="478"/>
          <ac:spMkLst>
            <pc:docMk/>
            <pc:sldMk cId="2205731741" sldId="287"/>
            <ac:spMk id="7" creationId="{BD2A082C-B447-40CF-ABBC-FC18FD0617EC}"/>
          </ac:spMkLst>
        </pc:spChg>
        <pc:spChg chg="del">
          <ac:chgData name="Vernon Cabral" userId="52a54458-6107-4db0-8e4a-334af7d439e3" providerId="ADAL" clId="{473F48AA-8EA8-4C83-80D8-B816C4E49CB7}" dt="2020-10-01T15:46:13.045" v="1682" actId="478"/>
          <ac:spMkLst>
            <pc:docMk/>
            <pc:sldMk cId="2205731741" sldId="287"/>
            <ac:spMk id="8" creationId="{16988160-B289-4FFD-AFEE-594C05BEB190}"/>
          </ac:spMkLst>
        </pc:spChg>
        <pc:spChg chg="del">
          <ac:chgData name="Vernon Cabral" userId="52a54458-6107-4db0-8e4a-334af7d439e3" providerId="ADAL" clId="{473F48AA-8EA8-4C83-80D8-B816C4E49CB7}" dt="2020-10-01T15:46:13.045" v="1682" actId="478"/>
          <ac:spMkLst>
            <pc:docMk/>
            <pc:sldMk cId="2205731741" sldId="287"/>
            <ac:spMk id="9" creationId="{B2A16F22-2A6A-48FE-A720-BEA68711D3B6}"/>
          </ac:spMkLst>
        </pc:spChg>
        <pc:spChg chg="mod topLvl">
          <ac:chgData name="Vernon Cabral" userId="52a54458-6107-4db0-8e4a-334af7d439e3" providerId="ADAL" clId="{473F48AA-8EA8-4C83-80D8-B816C4E49CB7}" dt="2020-10-01T15:43:35.749" v="1658" actId="1076"/>
          <ac:spMkLst>
            <pc:docMk/>
            <pc:sldMk cId="2205731741" sldId="287"/>
            <ac:spMk id="11" creationId="{D98A7C46-DF5F-476C-AB1B-09BC9DD93BBC}"/>
          </ac:spMkLst>
        </pc:spChg>
        <pc:spChg chg="del mod">
          <ac:chgData name="Vernon Cabral" userId="52a54458-6107-4db0-8e4a-334af7d439e3" providerId="ADAL" clId="{473F48AA-8EA8-4C83-80D8-B816C4E49CB7}" dt="2020-10-01T15:46:13.045" v="1682" actId="478"/>
          <ac:spMkLst>
            <pc:docMk/>
            <pc:sldMk cId="2205731741" sldId="287"/>
            <ac:spMk id="12" creationId="{FEDAA138-0E1F-4DFF-AB26-4E1764243321}"/>
          </ac:spMkLst>
        </pc:spChg>
        <pc:spChg chg="del mod topLvl">
          <ac:chgData name="Vernon Cabral" userId="52a54458-6107-4db0-8e4a-334af7d439e3" providerId="ADAL" clId="{473F48AA-8EA8-4C83-80D8-B816C4E49CB7}" dt="2020-10-01T15:42:40.124" v="1645" actId="478"/>
          <ac:spMkLst>
            <pc:docMk/>
            <pc:sldMk cId="2205731741" sldId="287"/>
            <ac:spMk id="16" creationId="{7BD0DB9E-92BD-43E3-9A60-F520FC1A6B71}"/>
          </ac:spMkLst>
        </pc:spChg>
        <pc:spChg chg="add mod">
          <ac:chgData name="Vernon Cabral" userId="52a54458-6107-4db0-8e4a-334af7d439e3" providerId="ADAL" clId="{473F48AA-8EA8-4C83-80D8-B816C4E49CB7}" dt="2020-10-05T16:56:50.642" v="5459" actId="207"/>
          <ac:spMkLst>
            <pc:docMk/>
            <pc:sldMk cId="2205731741" sldId="287"/>
            <ac:spMk id="17" creationId="{0E1FBD87-AECE-4862-A41D-1C4E03CAE6FE}"/>
          </ac:spMkLst>
        </pc:spChg>
        <pc:spChg chg="del">
          <ac:chgData name="Vernon Cabral" userId="52a54458-6107-4db0-8e4a-334af7d439e3" providerId="ADAL" clId="{473F48AA-8EA8-4C83-80D8-B816C4E49CB7}" dt="2020-10-01T15:46:13.045" v="1682" actId="478"/>
          <ac:spMkLst>
            <pc:docMk/>
            <pc:sldMk cId="2205731741" sldId="287"/>
            <ac:spMk id="19" creationId="{BF3C6362-0E31-40D8-AB5C-EADD7A4E9A0D}"/>
          </ac:spMkLst>
        </pc:spChg>
        <pc:spChg chg="add del mod">
          <ac:chgData name="Vernon Cabral" userId="52a54458-6107-4db0-8e4a-334af7d439e3" providerId="ADAL" clId="{473F48AA-8EA8-4C83-80D8-B816C4E49CB7}" dt="2020-10-05T16:56:56.698" v="5461" actId="207"/>
          <ac:spMkLst>
            <pc:docMk/>
            <pc:sldMk cId="2205731741" sldId="287"/>
            <ac:spMk id="22" creationId="{6F8054BE-2B42-4FF7-8312-5D791A160ABE}"/>
          </ac:spMkLst>
        </pc:spChg>
        <pc:spChg chg="add mod">
          <ac:chgData name="Vernon Cabral" userId="52a54458-6107-4db0-8e4a-334af7d439e3" providerId="ADAL" clId="{473F48AA-8EA8-4C83-80D8-B816C4E49CB7}" dt="2020-10-05T16:56:53.834" v="5460" actId="207"/>
          <ac:spMkLst>
            <pc:docMk/>
            <pc:sldMk cId="2205731741" sldId="287"/>
            <ac:spMk id="25" creationId="{0D4B0947-E904-40C3-ADDB-CCCC07991E50}"/>
          </ac:spMkLst>
        </pc:spChg>
        <pc:spChg chg="add mod">
          <ac:chgData name="Vernon Cabral" userId="52a54458-6107-4db0-8e4a-334af7d439e3" providerId="ADAL" clId="{473F48AA-8EA8-4C83-80D8-B816C4E49CB7}" dt="2020-10-05T16:57:05.183" v="5464" actId="207"/>
          <ac:spMkLst>
            <pc:docMk/>
            <pc:sldMk cId="2205731741" sldId="287"/>
            <ac:spMk id="26" creationId="{1BF44167-61B1-4F5A-B91E-39C366EB674F}"/>
          </ac:spMkLst>
        </pc:spChg>
        <pc:spChg chg="del">
          <ac:chgData name="Vernon Cabral" userId="52a54458-6107-4db0-8e4a-334af7d439e3" providerId="ADAL" clId="{473F48AA-8EA8-4C83-80D8-B816C4E49CB7}" dt="2020-10-01T15:46:16.763" v="1683" actId="478"/>
          <ac:spMkLst>
            <pc:docMk/>
            <pc:sldMk cId="2205731741" sldId="287"/>
            <ac:spMk id="30" creationId="{DE680D1E-0D25-4298-A7D1-49C6BC34D45C}"/>
          </ac:spMkLst>
        </pc:spChg>
        <pc:spChg chg="mod">
          <ac:chgData name="Vernon Cabral" userId="52a54458-6107-4db0-8e4a-334af7d439e3" providerId="ADAL" clId="{473F48AA-8EA8-4C83-80D8-B816C4E49CB7}" dt="2020-10-05T16:56:43.920" v="5457" actId="207"/>
          <ac:spMkLst>
            <pc:docMk/>
            <pc:sldMk cId="2205731741" sldId="287"/>
            <ac:spMk id="31" creationId="{D9B012E2-0875-4290-8A07-115CC8C32576}"/>
          </ac:spMkLst>
        </pc:spChg>
        <pc:spChg chg="del">
          <ac:chgData name="Vernon Cabral" userId="52a54458-6107-4db0-8e4a-334af7d439e3" providerId="ADAL" clId="{473F48AA-8EA8-4C83-80D8-B816C4E49CB7}" dt="2020-10-01T15:46:13.045" v="1682" actId="478"/>
          <ac:spMkLst>
            <pc:docMk/>
            <pc:sldMk cId="2205731741" sldId="287"/>
            <ac:spMk id="32" creationId="{D8BE1489-AA15-4E23-B369-0FEC419D414A}"/>
          </ac:spMkLst>
        </pc:spChg>
        <pc:spChg chg="mod">
          <ac:chgData name="Vernon Cabral" userId="52a54458-6107-4db0-8e4a-334af7d439e3" providerId="ADAL" clId="{473F48AA-8EA8-4C83-80D8-B816C4E49CB7}" dt="2020-10-05T16:56:47.230" v="5458" actId="207"/>
          <ac:spMkLst>
            <pc:docMk/>
            <pc:sldMk cId="2205731741" sldId="287"/>
            <ac:spMk id="33" creationId="{B87416EE-02C8-41AD-BEC8-EC1484B4AF4F}"/>
          </ac:spMkLst>
        </pc:spChg>
        <pc:spChg chg="mod">
          <ac:chgData name="Vernon Cabral" userId="52a54458-6107-4db0-8e4a-334af7d439e3" providerId="ADAL" clId="{473F48AA-8EA8-4C83-80D8-B816C4E49CB7}" dt="2020-10-05T16:56:59.287" v="5462" actId="207"/>
          <ac:spMkLst>
            <pc:docMk/>
            <pc:sldMk cId="2205731741" sldId="287"/>
            <ac:spMk id="34" creationId="{8CA7E078-E452-4E0C-8D3F-8449DC8D2DC1}"/>
          </ac:spMkLst>
        </pc:spChg>
        <pc:spChg chg="mod">
          <ac:chgData name="Vernon Cabral" userId="52a54458-6107-4db0-8e4a-334af7d439e3" providerId="ADAL" clId="{473F48AA-8EA8-4C83-80D8-B816C4E49CB7}" dt="2020-10-05T16:57:02.090" v="5463" actId="207"/>
          <ac:spMkLst>
            <pc:docMk/>
            <pc:sldMk cId="2205731741" sldId="287"/>
            <ac:spMk id="36" creationId="{3EE87B17-88BD-4955-91D0-7DB7A7680B6A}"/>
          </ac:spMkLst>
        </pc:spChg>
        <pc:grpChg chg="del">
          <ac:chgData name="Vernon Cabral" userId="52a54458-6107-4db0-8e4a-334af7d439e3" providerId="ADAL" clId="{473F48AA-8EA8-4C83-80D8-B816C4E49CB7}" dt="2020-10-01T15:42:40.124" v="1645" actId="478"/>
          <ac:grpSpMkLst>
            <pc:docMk/>
            <pc:sldMk cId="2205731741" sldId="287"/>
            <ac:grpSpMk id="2" creationId="{A8D0B081-9285-4C2C-A642-A1092F2E4D10}"/>
          </ac:grpSpMkLst>
        </pc:grpChg>
        <pc:grpChg chg="add">
          <ac:chgData name="Vernon Cabral" userId="52a54458-6107-4db0-8e4a-334af7d439e3" providerId="ADAL" clId="{473F48AA-8EA8-4C83-80D8-B816C4E49CB7}" dt="2020-10-01T15:46:18.124" v="1684"/>
          <ac:grpSpMkLst>
            <pc:docMk/>
            <pc:sldMk cId="2205731741" sldId="287"/>
            <ac:grpSpMk id="28" creationId="{38D5F92C-7A37-44B9-9F93-9F30D6030A6E}"/>
          </ac:grpSpMkLst>
        </pc:grpChg>
        <pc:picChg chg="add mod">
          <ac:chgData name="Vernon Cabral" userId="52a54458-6107-4db0-8e4a-334af7d439e3" providerId="ADAL" clId="{473F48AA-8EA8-4C83-80D8-B816C4E49CB7}" dt="2020-10-01T15:43:56.742" v="1667" actId="1036"/>
          <ac:picMkLst>
            <pc:docMk/>
            <pc:sldMk cId="2205731741" sldId="287"/>
            <ac:picMk id="18" creationId="{5F7A4BCB-CC0C-4F1B-B711-BF4529BBDB6A}"/>
          </ac:picMkLst>
        </pc:picChg>
        <pc:picChg chg="del">
          <ac:chgData name="Vernon Cabral" userId="52a54458-6107-4db0-8e4a-334af7d439e3" providerId="ADAL" clId="{473F48AA-8EA8-4C83-80D8-B816C4E49CB7}" dt="2020-10-01T15:42:36.913" v="1643" actId="478"/>
          <ac:picMkLst>
            <pc:docMk/>
            <pc:sldMk cId="2205731741" sldId="287"/>
            <ac:picMk id="23" creationId="{148E703D-3C10-4E73-B870-D9FAFE9E1293}"/>
          </ac:picMkLst>
        </pc:picChg>
        <pc:picChg chg="del">
          <ac:chgData name="Vernon Cabral" userId="52a54458-6107-4db0-8e4a-334af7d439e3" providerId="ADAL" clId="{473F48AA-8EA8-4C83-80D8-B816C4E49CB7}" dt="2020-10-01T15:46:13.045" v="1682" actId="478"/>
          <ac:picMkLst>
            <pc:docMk/>
            <pc:sldMk cId="2205731741" sldId="287"/>
            <ac:picMk id="35" creationId="{966989B0-A4FE-4F46-954C-41D985268E46}"/>
          </ac:picMkLst>
        </pc:picChg>
        <pc:cxnChg chg="del">
          <ac:chgData name="Vernon Cabral" userId="52a54458-6107-4db0-8e4a-334af7d439e3" providerId="ADAL" clId="{473F48AA-8EA8-4C83-80D8-B816C4E49CB7}" dt="2020-10-01T15:46:13.045" v="1682" actId="478"/>
          <ac:cxnSpMkLst>
            <pc:docMk/>
            <pc:sldMk cId="2205731741" sldId="287"/>
            <ac:cxnSpMk id="4" creationId="{AA87D2C9-6456-4B5F-8952-39415488DBA0}"/>
          </ac:cxnSpMkLst>
        </pc:cxnChg>
        <pc:cxnChg chg="add">
          <ac:chgData name="Vernon Cabral" userId="52a54458-6107-4db0-8e4a-334af7d439e3" providerId="ADAL" clId="{473F48AA-8EA8-4C83-80D8-B816C4E49CB7}" dt="2020-10-01T15:46:18.124" v="1684"/>
          <ac:cxnSpMkLst>
            <pc:docMk/>
            <pc:sldMk cId="2205731741" sldId="287"/>
            <ac:cxnSpMk id="20" creationId="{A4207BA8-0201-41D6-AE71-7E74BCF3D13F}"/>
          </ac:cxnSpMkLst>
        </pc:cxnChg>
        <pc:cxnChg chg="add">
          <ac:chgData name="Vernon Cabral" userId="52a54458-6107-4db0-8e4a-334af7d439e3" providerId="ADAL" clId="{473F48AA-8EA8-4C83-80D8-B816C4E49CB7}" dt="2020-10-01T15:46:18.124" v="1684"/>
          <ac:cxnSpMkLst>
            <pc:docMk/>
            <pc:sldMk cId="2205731741" sldId="287"/>
            <ac:cxnSpMk id="21" creationId="{63AA355E-0FCF-4F0D-B312-D028E27BEA6F}"/>
          </ac:cxnSpMkLst>
        </pc:cxnChg>
        <pc:cxnChg chg="del">
          <ac:chgData name="Vernon Cabral" userId="52a54458-6107-4db0-8e4a-334af7d439e3" providerId="ADAL" clId="{473F48AA-8EA8-4C83-80D8-B816C4E49CB7}" dt="2020-10-01T15:46:13.045" v="1682" actId="478"/>
          <ac:cxnSpMkLst>
            <pc:docMk/>
            <pc:sldMk cId="2205731741" sldId="287"/>
            <ac:cxnSpMk id="27" creationId="{790D1342-4B05-46BF-BF2E-D8AC323DE828}"/>
          </ac:cxnSpMkLst>
        </pc:cxnChg>
      </pc:sldChg>
      <pc:sldChg chg="addSp delSp modSp add">
        <pc:chgData name="Vernon Cabral" userId="52a54458-6107-4db0-8e4a-334af7d439e3" providerId="ADAL" clId="{473F48AA-8EA8-4C83-80D8-B816C4E49CB7}" dt="2020-10-01T15:45:04.501" v="1675" actId="1035"/>
        <pc:sldMkLst>
          <pc:docMk/>
          <pc:sldMk cId="1040625569" sldId="288"/>
        </pc:sldMkLst>
        <pc:spChg chg="topLvl">
          <ac:chgData name="Vernon Cabral" userId="52a54458-6107-4db0-8e4a-334af7d439e3" providerId="ADAL" clId="{473F48AA-8EA8-4C83-80D8-B816C4E49CB7}" dt="2020-10-01T15:44:52.600" v="1670" actId="478"/>
          <ac:spMkLst>
            <pc:docMk/>
            <pc:sldMk cId="1040625569" sldId="288"/>
            <ac:spMk id="11" creationId="{D98A7C46-DF5F-476C-AB1B-09BC9DD93BBC}"/>
          </ac:spMkLst>
        </pc:spChg>
        <pc:spChg chg="del topLvl">
          <ac:chgData name="Vernon Cabral" userId="52a54458-6107-4db0-8e4a-334af7d439e3" providerId="ADAL" clId="{473F48AA-8EA8-4C83-80D8-B816C4E49CB7}" dt="2020-10-01T15:44:52.600" v="1670" actId="478"/>
          <ac:spMkLst>
            <pc:docMk/>
            <pc:sldMk cId="1040625569" sldId="288"/>
            <ac:spMk id="16" creationId="{7BD0DB9E-92BD-43E3-9A60-F520FC1A6B71}"/>
          </ac:spMkLst>
        </pc:spChg>
        <pc:spChg chg="add mod">
          <ac:chgData name="Vernon Cabral" userId="52a54458-6107-4db0-8e4a-334af7d439e3" providerId="ADAL" clId="{473F48AA-8EA8-4C83-80D8-B816C4E49CB7}" dt="2020-10-01T15:45:04.501" v="1675" actId="1035"/>
          <ac:spMkLst>
            <pc:docMk/>
            <pc:sldMk cId="1040625569" sldId="288"/>
            <ac:spMk id="17" creationId="{074AEFD3-011B-4FD0-B349-F696793BCFBA}"/>
          </ac:spMkLst>
        </pc:spChg>
        <pc:grpChg chg="del">
          <ac:chgData name="Vernon Cabral" userId="52a54458-6107-4db0-8e4a-334af7d439e3" providerId="ADAL" clId="{473F48AA-8EA8-4C83-80D8-B816C4E49CB7}" dt="2020-10-01T15:44:52.600" v="1670" actId="478"/>
          <ac:grpSpMkLst>
            <pc:docMk/>
            <pc:sldMk cId="1040625569" sldId="288"/>
            <ac:grpSpMk id="2" creationId="{A8D0B081-9285-4C2C-A642-A1092F2E4D10}"/>
          </ac:grpSpMkLst>
        </pc:grpChg>
        <pc:picChg chg="add mod">
          <ac:chgData name="Vernon Cabral" userId="52a54458-6107-4db0-8e4a-334af7d439e3" providerId="ADAL" clId="{473F48AA-8EA8-4C83-80D8-B816C4E49CB7}" dt="2020-10-01T15:45:04.501" v="1675" actId="1035"/>
          <ac:picMkLst>
            <pc:docMk/>
            <pc:sldMk cId="1040625569" sldId="288"/>
            <ac:picMk id="18" creationId="{0207D27E-66A8-4539-A049-535459FB7CA6}"/>
          </ac:picMkLst>
        </pc:picChg>
        <pc:picChg chg="del">
          <ac:chgData name="Vernon Cabral" userId="52a54458-6107-4db0-8e4a-334af7d439e3" providerId="ADAL" clId="{473F48AA-8EA8-4C83-80D8-B816C4E49CB7}" dt="2020-10-01T15:44:49.100" v="1669" actId="478"/>
          <ac:picMkLst>
            <pc:docMk/>
            <pc:sldMk cId="1040625569" sldId="288"/>
            <ac:picMk id="23" creationId="{148E703D-3C10-4E73-B870-D9FAFE9E1293}"/>
          </ac:picMkLst>
        </pc:picChg>
      </pc:sldChg>
      <pc:sldChg chg="addSp delSp modSp add">
        <pc:chgData name="Vernon Cabral" userId="52a54458-6107-4db0-8e4a-334af7d439e3" providerId="ADAL" clId="{473F48AA-8EA8-4C83-80D8-B816C4E49CB7}" dt="2020-10-01T23:55:02.509" v="3857" actId="313"/>
        <pc:sldMkLst>
          <pc:docMk/>
          <pc:sldMk cId="3015168047" sldId="289"/>
        </pc:sldMkLst>
        <pc:spChg chg="del">
          <ac:chgData name="Vernon Cabral" userId="52a54458-6107-4db0-8e4a-334af7d439e3" providerId="ADAL" clId="{473F48AA-8EA8-4C83-80D8-B816C4E49CB7}" dt="2020-10-01T15:46:55.079" v="1685" actId="478"/>
          <ac:spMkLst>
            <pc:docMk/>
            <pc:sldMk cId="3015168047" sldId="289"/>
            <ac:spMk id="7" creationId="{BD2A082C-B447-40CF-ABBC-FC18FD0617EC}"/>
          </ac:spMkLst>
        </pc:spChg>
        <pc:spChg chg="del">
          <ac:chgData name="Vernon Cabral" userId="52a54458-6107-4db0-8e4a-334af7d439e3" providerId="ADAL" clId="{473F48AA-8EA8-4C83-80D8-B816C4E49CB7}" dt="2020-10-01T15:46:55.079" v="1685" actId="478"/>
          <ac:spMkLst>
            <pc:docMk/>
            <pc:sldMk cId="3015168047" sldId="289"/>
            <ac:spMk id="8" creationId="{16988160-B289-4FFD-AFEE-594C05BEB190}"/>
          </ac:spMkLst>
        </pc:spChg>
        <pc:spChg chg="del">
          <ac:chgData name="Vernon Cabral" userId="52a54458-6107-4db0-8e4a-334af7d439e3" providerId="ADAL" clId="{473F48AA-8EA8-4C83-80D8-B816C4E49CB7}" dt="2020-10-01T15:46:55.079" v="1685" actId="478"/>
          <ac:spMkLst>
            <pc:docMk/>
            <pc:sldMk cId="3015168047" sldId="289"/>
            <ac:spMk id="9" creationId="{B2A16F22-2A6A-48FE-A720-BEA68711D3B6}"/>
          </ac:spMkLst>
        </pc:spChg>
        <pc:spChg chg="mod topLvl">
          <ac:chgData name="Vernon Cabral" userId="52a54458-6107-4db0-8e4a-334af7d439e3" providerId="ADAL" clId="{473F48AA-8EA8-4C83-80D8-B816C4E49CB7}" dt="2020-10-01T15:45:39.161" v="1681" actId="14100"/>
          <ac:spMkLst>
            <pc:docMk/>
            <pc:sldMk cId="3015168047" sldId="289"/>
            <ac:spMk id="11" creationId="{D98A7C46-DF5F-476C-AB1B-09BC9DD93BBC}"/>
          </ac:spMkLst>
        </pc:spChg>
        <pc:spChg chg="del">
          <ac:chgData name="Vernon Cabral" userId="52a54458-6107-4db0-8e4a-334af7d439e3" providerId="ADAL" clId="{473F48AA-8EA8-4C83-80D8-B816C4E49CB7}" dt="2020-10-01T15:46:55.079" v="1685" actId="478"/>
          <ac:spMkLst>
            <pc:docMk/>
            <pc:sldMk cId="3015168047" sldId="289"/>
            <ac:spMk id="12" creationId="{FEDAA138-0E1F-4DFF-AB26-4E1764243321}"/>
          </ac:spMkLst>
        </pc:spChg>
        <pc:spChg chg="del topLvl">
          <ac:chgData name="Vernon Cabral" userId="52a54458-6107-4db0-8e4a-334af7d439e3" providerId="ADAL" clId="{473F48AA-8EA8-4C83-80D8-B816C4E49CB7}" dt="2020-10-01T15:45:14.420" v="1677" actId="478"/>
          <ac:spMkLst>
            <pc:docMk/>
            <pc:sldMk cId="3015168047" sldId="289"/>
            <ac:spMk id="16" creationId="{7BD0DB9E-92BD-43E3-9A60-F520FC1A6B71}"/>
          </ac:spMkLst>
        </pc:spChg>
        <pc:spChg chg="add mod">
          <ac:chgData name="Vernon Cabral" userId="52a54458-6107-4db0-8e4a-334af7d439e3" providerId="ADAL" clId="{473F48AA-8EA8-4C83-80D8-B816C4E49CB7}" dt="2020-10-01T15:45:34.026" v="1679" actId="1076"/>
          <ac:spMkLst>
            <pc:docMk/>
            <pc:sldMk cId="3015168047" sldId="289"/>
            <ac:spMk id="17" creationId="{D2AFC3BF-FB25-4AA7-8F1D-BD5C7FC63490}"/>
          </ac:spMkLst>
        </pc:spChg>
        <pc:spChg chg="del">
          <ac:chgData name="Vernon Cabral" userId="52a54458-6107-4db0-8e4a-334af7d439e3" providerId="ADAL" clId="{473F48AA-8EA8-4C83-80D8-B816C4E49CB7}" dt="2020-10-01T15:46:55.079" v="1685" actId="478"/>
          <ac:spMkLst>
            <pc:docMk/>
            <pc:sldMk cId="3015168047" sldId="289"/>
            <ac:spMk id="19" creationId="{BF3C6362-0E31-40D8-AB5C-EADD7A4E9A0D}"/>
          </ac:spMkLst>
        </pc:spChg>
        <pc:spChg chg="add mod">
          <ac:chgData name="Vernon Cabral" userId="52a54458-6107-4db0-8e4a-334af7d439e3" providerId="ADAL" clId="{473F48AA-8EA8-4C83-80D8-B816C4E49CB7}" dt="2020-10-01T15:47:01.281" v="1688" actId="14100"/>
          <ac:spMkLst>
            <pc:docMk/>
            <pc:sldMk cId="3015168047" sldId="289"/>
            <ac:spMk id="22" creationId="{F95231AE-A070-4E05-899F-8A81AD275BBA}"/>
          </ac:spMkLst>
        </pc:spChg>
        <pc:spChg chg="add mod">
          <ac:chgData name="Vernon Cabral" userId="52a54458-6107-4db0-8e4a-334af7d439e3" providerId="ADAL" clId="{473F48AA-8EA8-4C83-80D8-B816C4E49CB7}" dt="2020-10-01T15:47:01.281" v="1688" actId="14100"/>
          <ac:spMkLst>
            <pc:docMk/>
            <pc:sldMk cId="3015168047" sldId="289"/>
            <ac:spMk id="25" creationId="{ED2CF9D1-A278-4CE0-A2C0-AC6161677FA8}"/>
          </ac:spMkLst>
        </pc:spChg>
        <pc:spChg chg="add mod">
          <ac:chgData name="Vernon Cabral" userId="52a54458-6107-4db0-8e4a-334af7d439e3" providerId="ADAL" clId="{473F48AA-8EA8-4C83-80D8-B816C4E49CB7}" dt="2020-10-01T23:54:30.011" v="3855" actId="313"/>
          <ac:spMkLst>
            <pc:docMk/>
            <pc:sldMk cId="3015168047" sldId="289"/>
            <ac:spMk id="26" creationId="{E3503A20-661B-47D7-AD18-224426A6A0BB}"/>
          </ac:spMkLst>
        </pc:spChg>
        <pc:spChg chg="del">
          <ac:chgData name="Vernon Cabral" userId="52a54458-6107-4db0-8e4a-334af7d439e3" providerId="ADAL" clId="{473F48AA-8EA8-4C83-80D8-B816C4E49CB7}" dt="2020-10-01T15:46:55.079" v="1685" actId="478"/>
          <ac:spMkLst>
            <pc:docMk/>
            <pc:sldMk cId="3015168047" sldId="289"/>
            <ac:spMk id="30" creationId="{DE680D1E-0D25-4298-A7D1-49C6BC34D45C}"/>
          </ac:spMkLst>
        </pc:spChg>
        <pc:spChg chg="del">
          <ac:chgData name="Vernon Cabral" userId="52a54458-6107-4db0-8e4a-334af7d439e3" providerId="ADAL" clId="{473F48AA-8EA8-4C83-80D8-B816C4E49CB7}" dt="2020-10-01T15:46:55.079" v="1685" actId="478"/>
          <ac:spMkLst>
            <pc:docMk/>
            <pc:sldMk cId="3015168047" sldId="289"/>
            <ac:spMk id="32" creationId="{D8BE1489-AA15-4E23-B369-0FEC419D414A}"/>
          </ac:spMkLst>
        </pc:spChg>
        <pc:spChg chg="mod">
          <ac:chgData name="Vernon Cabral" userId="52a54458-6107-4db0-8e4a-334af7d439e3" providerId="ADAL" clId="{473F48AA-8EA8-4C83-80D8-B816C4E49CB7}" dt="2020-10-01T23:55:02.509" v="3857" actId="313"/>
          <ac:spMkLst>
            <pc:docMk/>
            <pc:sldMk cId="3015168047" sldId="289"/>
            <ac:spMk id="36" creationId="{E1A1F12C-AD23-4FFE-B425-5F6D1BD221FD}"/>
          </ac:spMkLst>
        </pc:spChg>
        <pc:grpChg chg="del">
          <ac:chgData name="Vernon Cabral" userId="52a54458-6107-4db0-8e4a-334af7d439e3" providerId="ADAL" clId="{473F48AA-8EA8-4C83-80D8-B816C4E49CB7}" dt="2020-10-01T15:45:14.420" v="1677" actId="478"/>
          <ac:grpSpMkLst>
            <pc:docMk/>
            <pc:sldMk cId="3015168047" sldId="289"/>
            <ac:grpSpMk id="2" creationId="{A8D0B081-9285-4C2C-A642-A1092F2E4D10}"/>
          </ac:grpSpMkLst>
        </pc:grpChg>
        <pc:grpChg chg="add mod">
          <ac:chgData name="Vernon Cabral" userId="52a54458-6107-4db0-8e4a-334af7d439e3" providerId="ADAL" clId="{473F48AA-8EA8-4C83-80D8-B816C4E49CB7}" dt="2020-10-01T15:47:01.281" v="1688" actId="14100"/>
          <ac:grpSpMkLst>
            <pc:docMk/>
            <pc:sldMk cId="3015168047" sldId="289"/>
            <ac:grpSpMk id="28" creationId="{5EA8E6FE-43BC-4909-81C6-67F3F211940E}"/>
          </ac:grpSpMkLst>
        </pc:grpChg>
        <pc:picChg chg="add mod">
          <ac:chgData name="Vernon Cabral" userId="52a54458-6107-4db0-8e4a-334af7d439e3" providerId="ADAL" clId="{473F48AA-8EA8-4C83-80D8-B816C4E49CB7}" dt="2020-10-01T15:45:34.026" v="1679" actId="1076"/>
          <ac:picMkLst>
            <pc:docMk/>
            <pc:sldMk cId="3015168047" sldId="289"/>
            <ac:picMk id="18" creationId="{9CE7001E-6D42-4A35-91DC-35071D41945A}"/>
          </ac:picMkLst>
        </pc:picChg>
        <pc:picChg chg="del">
          <ac:chgData name="Vernon Cabral" userId="52a54458-6107-4db0-8e4a-334af7d439e3" providerId="ADAL" clId="{473F48AA-8EA8-4C83-80D8-B816C4E49CB7}" dt="2020-10-01T15:45:11.779" v="1676" actId="478"/>
          <ac:picMkLst>
            <pc:docMk/>
            <pc:sldMk cId="3015168047" sldId="289"/>
            <ac:picMk id="23" creationId="{148E703D-3C10-4E73-B870-D9FAFE9E1293}"/>
          </ac:picMkLst>
        </pc:picChg>
        <pc:picChg chg="del">
          <ac:chgData name="Vernon Cabral" userId="52a54458-6107-4db0-8e4a-334af7d439e3" providerId="ADAL" clId="{473F48AA-8EA8-4C83-80D8-B816C4E49CB7}" dt="2020-10-01T15:46:55.079" v="1685" actId="478"/>
          <ac:picMkLst>
            <pc:docMk/>
            <pc:sldMk cId="3015168047" sldId="289"/>
            <ac:picMk id="35" creationId="{966989B0-A4FE-4F46-954C-41D985268E46}"/>
          </ac:picMkLst>
        </pc:picChg>
        <pc:cxnChg chg="del">
          <ac:chgData name="Vernon Cabral" userId="52a54458-6107-4db0-8e4a-334af7d439e3" providerId="ADAL" clId="{473F48AA-8EA8-4C83-80D8-B816C4E49CB7}" dt="2020-10-01T15:46:55.079" v="1685" actId="478"/>
          <ac:cxnSpMkLst>
            <pc:docMk/>
            <pc:sldMk cId="3015168047" sldId="289"/>
            <ac:cxnSpMk id="4" creationId="{AA87D2C9-6456-4B5F-8952-39415488DBA0}"/>
          </ac:cxnSpMkLst>
        </pc:cxnChg>
        <pc:cxnChg chg="add mod">
          <ac:chgData name="Vernon Cabral" userId="52a54458-6107-4db0-8e4a-334af7d439e3" providerId="ADAL" clId="{473F48AA-8EA8-4C83-80D8-B816C4E49CB7}" dt="2020-10-01T15:47:01.281" v="1688" actId="14100"/>
          <ac:cxnSpMkLst>
            <pc:docMk/>
            <pc:sldMk cId="3015168047" sldId="289"/>
            <ac:cxnSpMk id="20" creationId="{33C82B87-2A91-4E0C-A648-AAFD8CD85ABA}"/>
          </ac:cxnSpMkLst>
        </pc:cxnChg>
        <pc:cxnChg chg="add mod">
          <ac:chgData name="Vernon Cabral" userId="52a54458-6107-4db0-8e4a-334af7d439e3" providerId="ADAL" clId="{473F48AA-8EA8-4C83-80D8-B816C4E49CB7}" dt="2020-10-01T15:47:01.281" v="1688" actId="14100"/>
          <ac:cxnSpMkLst>
            <pc:docMk/>
            <pc:sldMk cId="3015168047" sldId="289"/>
            <ac:cxnSpMk id="21" creationId="{491938D4-15FC-4E62-82DB-A996C2B938B9}"/>
          </ac:cxnSpMkLst>
        </pc:cxnChg>
        <pc:cxnChg chg="del">
          <ac:chgData name="Vernon Cabral" userId="52a54458-6107-4db0-8e4a-334af7d439e3" providerId="ADAL" clId="{473F48AA-8EA8-4C83-80D8-B816C4E49CB7}" dt="2020-10-01T15:46:55.079" v="1685" actId="478"/>
          <ac:cxnSpMkLst>
            <pc:docMk/>
            <pc:sldMk cId="3015168047" sldId="289"/>
            <ac:cxnSpMk id="27" creationId="{790D1342-4B05-46BF-BF2E-D8AC323DE828}"/>
          </ac:cxnSpMkLst>
        </pc:cxnChg>
      </pc:sldChg>
      <pc:sldChg chg="modSp">
        <pc:chgData name="Vernon Cabral" userId="52a54458-6107-4db0-8e4a-334af7d439e3" providerId="ADAL" clId="{473F48AA-8EA8-4C83-80D8-B816C4E49CB7}" dt="2020-10-05T16:58:25.886" v="5473" actId="207"/>
        <pc:sldMkLst>
          <pc:docMk/>
          <pc:sldMk cId="1378053212" sldId="290"/>
        </pc:sldMkLst>
        <pc:spChg chg="mod">
          <ac:chgData name="Vernon Cabral" userId="52a54458-6107-4db0-8e4a-334af7d439e3" providerId="ADAL" clId="{473F48AA-8EA8-4C83-80D8-B816C4E49CB7}" dt="2020-10-05T16:58:22.146" v="5472" actId="207"/>
          <ac:spMkLst>
            <pc:docMk/>
            <pc:sldMk cId="1378053212" sldId="290"/>
            <ac:spMk id="34" creationId="{252BD6FA-B752-48AD-BCB1-F9DBF6591E7E}"/>
          </ac:spMkLst>
        </pc:spChg>
        <pc:spChg chg="mod">
          <ac:chgData name="Vernon Cabral" userId="52a54458-6107-4db0-8e4a-334af7d439e3" providerId="ADAL" clId="{473F48AA-8EA8-4C83-80D8-B816C4E49CB7}" dt="2020-10-05T16:58:25.886" v="5473" actId="207"/>
          <ac:spMkLst>
            <pc:docMk/>
            <pc:sldMk cId="1378053212" sldId="290"/>
            <ac:spMk id="39" creationId="{3E217DF2-F295-42FB-BA48-CBFBAC4A6589}"/>
          </ac:spMkLst>
        </pc:spChg>
      </pc:sldChg>
      <pc:sldChg chg="addSp delSp modSp modAnim addCm delCm modCm">
        <pc:chgData name="Vernon Cabral" userId="52a54458-6107-4db0-8e4a-334af7d439e3" providerId="ADAL" clId="{473F48AA-8EA8-4C83-80D8-B816C4E49CB7}" dt="2020-10-03T11:25:12.600" v="5330" actId="1076"/>
        <pc:sldMkLst>
          <pc:docMk/>
          <pc:sldMk cId="2936124919" sldId="291"/>
        </pc:sldMkLst>
        <pc:spChg chg="mod">
          <ac:chgData name="Vernon Cabral" userId="52a54458-6107-4db0-8e4a-334af7d439e3" providerId="ADAL" clId="{473F48AA-8EA8-4C83-80D8-B816C4E49CB7}" dt="2020-10-03T11:00:56.218" v="5149" actId="1035"/>
          <ac:spMkLst>
            <pc:docMk/>
            <pc:sldMk cId="2936124919" sldId="291"/>
            <ac:spMk id="8" creationId="{FD653377-F3EA-4E3E-B5A7-F3042DC159AB}"/>
          </ac:spMkLst>
        </pc:spChg>
        <pc:spChg chg="del">
          <ac:chgData name="Vernon Cabral" userId="52a54458-6107-4db0-8e4a-334af7d439e3" providerId="ADAL" clId="{473F48AA-8EA8-4C83-80D8-B816C4E49CB7}" dt="2020-10-03T10:38:31.207" v="4984" actId="478"/>
          <ac:spMkLst>
            <pc:docMk/>
            <pc:sldMk cId="2936124919" sldId="291"/>
            <ac:spMk id="12" creationId="{E56AB0ED-62EF-4564-B6AB-AC41B0D860F7}"/>
          </ac:spMkLst>
        </pc:spChg>
        <pc:spChg chg="mod">
          <ac:chgData name="Vernon Cabral" userId="52a54458-6107-4db0-8e4a-334af7d439e3" providerId="ADAL" clId="{473F48AA-8EA8-4C83-80D8-B816C4E49CB7}" dt="2020-10-03T10:42:59.478" v="5017" actId="1076"/>
          <ac:spMkLst>
            <pc:docMk/>
            <pc:sldMk cId="2936124919" sldId="291"/>
            <ac:spMk id="17" creationId="{3D22FB0D-D547-4089-A36D-36CAC66F4B47}"/>
          </ac:spMkLst>
        </pc:spChg>
        <pc:spChg chg="del">
          <ac:chgData name="Vernon Cabral" userId="52a54458-6107-4db0-8e4a-334af7d439e3" providerId="ADAL" clId="{473F48AA-8EA8-4C83-80D8-B816C4E49CB7}" dt="2020-10-03T10:38:32.607" v="4985" actId="478"/>
          <ac:spMkLst>
            <pc:docMk/>
            <pc:sldMk cId="2936124919" sldId="291"/>
            <ac:spMk id="40" creationId="{4D0B08B4-E202-4436-85C9-E8CC70F7AA3E}"/>
          </ac:spMkLst>
        </pc:spChg>
        <pc:spChg chg="add del mod">
          <ac:chgData name="Vernon Cabral" userId="52a54458-6107-4db0-8e4a-334af7d439e3" providerId="ADAL" clId="{473F48AA-8EA8-4C83-80D8-B816C4E49CB7}" dt="2020-10-03T11:01:20.706" v="5151" actId="478"/>
          <ac:spMkLst>
            <pc:docMk/>
            <pc:sldMk cId="2936124919" sldId="291"/>
            <ac:spMk id="82" creationId="{F070A1A1-6059-4CF2-B804-9FBAE41AA020}"/>
          </ac:spMkLst>
        </pc:spChg>
        <pc:spChg chg="add mod">
          <ac:chgData name="Vernon Cabral" userId="52a54458-6107-4db0-8e4a-334af7d439e3" providerId="ADAL" clId="{473F48AA-8EA8-4C83-80D8-B816C4E49CB7}" dt="2020-10-03T11:07:06.869" v="5203" actId="207"/>
          <ac:spMkLst>
            <pc:docMk/>
            <pc:sldMk cId="2936124919" sldId="291"/>
            <ac:spMk id="83" creationId="{3612DD61-7895-43C3-87E8-D9537C211858}"/>
          </ac:spMkLst>
        </pc:spChg>
        <pc:spChg chg="add mod">
          <ac:chgData name="Vernon Cabral" userId="52a54458-6107-4db0-8e4a-334af7d439e3" providerId="ADAL" clId="{473F48AA-8EA8-4C83-80D8-B816C4E49CB7}" dt="2020-10-03T11:22:28.929" v="5295" actId="1035"/>
          <ac:spMkLst>
            <pc:docMk/>
            <pc:sldMk cId="2936124919" sldId="291"/>
            <ac:spMk id="84" creationId="{617B1308-36F8-45AD-8C7D-285230DAC282}"/>
          </ac:spMkLst>
        </pc:spChg>
        <pc:spChg chg="add mod">
          <ac:chgData name="Vernon Cabral" userId="52a54458-6107-4db0-8e4a-334af7d439e3" providerId="ADAL" clId="{473F48AA-8EA8-4C83-80D8-B816C4E49CB7}" dt="2020-10-03T11:23:29.912" v="5304" actId="1076"/>
          <ac:spMkLst>
            <pc:docMk/>
            <pc:sldMk cId="2936124919" sldId="291"/>
            <ac:spMk id="87" creationId="{DDD21C34-6CFE-4211-9EC7-93DD7D757C2A}"/>
          </ac:spMkLst>
        </pc:spChg>
        <pc:spChg chg="add mod">
          <ac:chgData name="Vernon Cabral" userId="52a54458-6107-4db0-8e4a-334af7d439e3" providerId="ADAL" clId="{473F48AA-8EA8-4C83-80D8-B816C4E49CB7}" dt="2020-10-03T11:19:41.336" v="5257" actId="208"/>
          <ac:spMkLst>
            <pc:docMk/>
            <pc:sldMk cId="2936124919" sldId="291"/>
            <ac:spMk id="91" creationId="{FC0101D0-8FCB-491F-BE25-D0E0BC3B3B16}"/>
          </ac:spMkLst>
        </pc:spChg>
        <pc:spChg chg="add mod">
          <ac:chgData name="Vernon Cabral" userId="52a54458-6107-4db0-8e4a-334af7d439e3" providerId="ADAL" clId="{473F48AA-8EA8-4C83-80D8-B816C4E49CB7}" dt="2020-10-03T11:19:41.336" v="5257" actId="208"/>
          <ac:spMkLst>
            <pc:docMk/>
            <pc:sldMk cId="2936124919" sldId="291"/>
            <ac:spMk id="92" creationId="{CCBD862C-11C4-414D-BCFB-604BB53E2AAA}"/>
          </ac:spMkLst>
        </pc:spChg>
        <pc:spChg chg="add mod">
          <ac:chgData name="Vernon Cabral" userId="52a54458-6107-4db0-8e4a-334af7d439e3" providerId="ADAL" clId="{473F48AA-8EA8-4C83-80D8-B816C4E49CB7}" dt="2020-10-03T11:19:41.336" v="5257" actId="208"/>
          <ac:spMkLst>
            <pc:docMk/>
            <pc:sldMk cId="2936124919" sldId="291"/>
            <ac:spMk id="93" creationId="{38A6EBC2-C421-40D4-943B-E2ACA44F39EC}"/>
          </ac:spMkLst>
        </pc:spChg>
        <pc:spChg chg="add mod">
          <ac:chgData name="Vernon Cabral" userId="52a54458-6107-4db0-8e4a-334af7d439e3" providerId="ADAL" clId="{473F48AA-8EA8-4C83-80D8-B816C4E49CB7}" dt="2020-10-03T11:21:47.904" v="5290" actId="207"/>
          <ac:spMkLst>
            <pc:docMk/>
            <pc:sldMk cId="2936124919" sldId="291"/>
            <ac:spMk id="94" creationId="{5ABABC62-174E-4F20-B976-2E5BAA4A6743}"/>
          </ac:spMkLst>
        </pc:spChg>
        <pc:spChg chg="add mod">
          <ac:chgData name="Vernon Cabral" userId="52a54458-6107-4db0-8e4a-334af7d439e3" providerId="ADAL" clId="{473F48AA-8EA8-4C83-80D8-B816C4E49CB7}" dt="2020-10-03T11:21:47.904" v="5290" actId="207"/>
          <ac:spMkLst>
            <pc:docMk/>
            <pc:sldMk cId="2936124919" sldId="291"/>
            <ac:spMk id="95" creationId="{CA6FDCAD-F221-4F10-AEEC-AD0BB4A75947}"/>
          </ac:spMkLst>
        </pc:spChg>
        <pc:spChg chg="add mod">
          <ac:chgData name="Vernon Cabral" userId="52a54458-6107-4db0-8e4a-334af7d439e3" providerId="ADAL" clId="{473F48AA-8EA8-4C83-80D8-B816C4E49CB7}" dt="2020-10-03T11:21:47.904" v="5290" actId="207"/>
          <ac:spMkLst>
            <pc:docMk/>
            <pc:sldMk cId="2936124919" sldId="291"/>
            <ac:spMk id="96" creationId="{6FF83485-EA4A-49D7-A1E3-A5170F30C791}"/>
          </ac:spMkLst>
        </pc:spChg>
        <pc:spChg chg="add mod">
          <ac:chgData name="Vernon Cabral" userId="52a54458-6107-4db0-8e4a-334af7d439e3" providerId="ADAL" clId="{473F48AA-8EA8-4C83-80D8-B816C4E49CB7}" dt="2020-10-03T11:17:50.385" v="5253" actId="207"/>
          <ac:spMkLst>
            <pc:docMk/>
            <pc:sldMk cId="2936124919" sldId="291"/>
            <ac:spMk id="97" creationId="{E44C2AEC-7E2C-4115-BDB7-64FAADDA670D}"/>
          </ac:spMkLst>
        </pc:spChg>
        <pc:spChg chg="add mod">
          <ac:chgData name="Vernon Cabral" userId="52a54458-6107-4db0-8e4a-334af7d439e3" providerId="ADAL" clId="{473F48AA-8EA8-4C83-80D8-B816C4E49CB7}" dt="2020-10-03T11:23:47.731" v="5305" actId="1036"/>
          <ac:spMkLst>
            <pc:docMk/>
            <pc:sldMk cId="2936124919" sldId="291"/>
            <ac:spMk id="98" creationId="{48A7422F-8617-48F8-8987-CDD4A89BE6A2}"/>
          </ac:spMkLst>
        </pc:spChg>
        <pc:spChg chg="add mod">
          <ac:chgData name="Vernon Cabral" userId="52a54458-6107-4db0-8e4a-334af7d439e3" providerId="ADAL" clId="{473F48AA-8EA8-4C83-80D8-B816C4E49CB7}" dt="2020-10-03T11:17:50.385" v="5253" actId="207"/>
          <ac:spMkLst>
            <pc:docMk/>
            <pc:sldMk cId="2936124919" sldId="291"/>
            <ac:spMk id="99" creationId="{DF043FFF-B8B0-4CDA-9772-4A52B3E8DEEF}"/>
          </ac:spMkLst>
        </pc:spChg>
        <pc:grpChg chg="mod">
          <ac:chgData name="Vernon Cabral" userId="52a54458-6107-4db0-8e4a-334af7d439e3" providerId="ADAL" clId="{473F48AA-8EA8-4C83-80D8-B816C4E49CB7}" dt="2020-10-03T11:20:52.775" v="5276" actId="1035"/>
          <ac:grpSpMkLst>
            <pc:docMk/>
            <pc:sldMk cId="2936124919" sldId="291"/>
            <ac:grpSpMk id="2" creationId="{DD3B90E3-8EFC-4FEE-B7B7-FD7B4A457636}"/>
          </ac:grpSpMkLst>
        </pc:grpChg>
        <pc:grpChg chg="mod">
          <ac:chgData name="Vernon Cabral" userId="52a54458-6107-4db0-8e4a-334af7d439e3" providerId="ADAL" clId="{473F48AA-8EA8-4C83-80D8-B816C4E49CB7}" dt="2020-10-03T11:16:34.866" v="5243" actId="1036"/>
          <ac:grpSpMkLst>
            <pc:docMk/>
            <pc:sldMk cId="2936124919" sldId="291"/>
            <ac:grpSpMk id="3" creationId="{AD803C23-39A8-4172-8CC6-CA0B5C9DBC91}"/>
          </ac:grpSpMkLst>
        </pc:grpChg>
        <pc:grpChg chg="mod">
          <ac:chgData name="Vernon Cabral" userId="52a54458-6107-4db0-8e4a-334af7d439e3" providerId="ADAL" clId="{473F48AA-8EA8-4C83-80D8-B816C4E49CB7}" dt="2020-10-03T11:25:12.600" v="5330" actId="1076"/>
          <ac:grpSpMkLst>
            <pc:docMk/>
            <pc:sldMk cId="2936124919" sldId="291"/>
            <ac:grpSpMk id="6" creationId="{5A3262AF-7F4B-4B3C-898C-7E3F2BC78DC9}"/>
          </ac:grpSpMkLst>
        </pc:grpChg>
        <pc:grpChg chg="mod">
          <ac:chgData name="Vernon Cabral" userId="52a54458-6107-4db0-8e4a-334af7d439e3" providerId="ADAL" clId="{473F48AA-8EA8-4C83-80D8-B816C4E49CB7}" dt="2020-10-03T11:18:12.429" v="5255" actId="1035"/>
          <ac:grpSpMkLst>
            <pc:docMk/>
            <pc:sldMk cId="2936124919" sldId="291"/>
            <ac:grpSpMk id="7" creationId="{3BD07E8D-CCC8-40BD-9CFF-3B3641DCE259}"/>
          </ac:grpSpMkLst>
        </pc:grpChg>
        <pc:grpChg chg="add mod">
          <ac:chgData name="Vernon Cabral" userId="52a54458-6107-4db0-8e4a-334af7d439e3" providerId="ADAL" clId="{473F48AA-8EA8-4C83-80D8-B816C4E49CB7}" dt="2020-10-03T11:03:01.856" v="5170" actId="164"/>
          <ac:grpSpMkLst>
            <pc:docMk/>
            <pc:sldMk cId="2936124919" sldId="291"/>
            <ac:grpSpMk id="86" creationId="{08F3BB89-0A23-4065-BC71-0FC04F3AF977}"/>
          </ac:grpSpMkLst>
        </pc:grpChg>
        <pc:grpChg chg="add mod">
          <ac:chgData name="Vernon Cabral" userId="52a54458-6107-4db0-8e4a-334af7d439e3" providerId="ADAL" clId="{473F48AA-8EA8-4C83-80D8-B816C4E49CB7}" dt="2020-10-03T11:04:45.266" v="5191" actId="164"/>
          <ac:grpSpMkLst>
            <pc:docMk/>
            <pc:sldMk cId="2936124919" sldId="291"/>
            <ac:grpSpMk id="88" creationId="{28085FEA-0DE1-4C98-A7D6-9696F35F126E}"/>
          </ac:grpSpMkLst>
        </pc:grpChg>
        <pc:grpChg chg="add mod">
          <ac:chgData name="Vernon Cabral" userId="52a54458-6107-4db0-8e4a-334af7d439e3" providerId="ADAL" clId="{473F48AA-8EA8-4C83-80D8-B816C4E49CB7}" dt="2020-10-03T11:13:14.626" v="5227" actId="1076"/>
          <ac:grpSpMkLst>
            <pc:docMk/>
            <pc:sldMk cId="2936124919" sldId="291"/>
            <ac:grpSpMk id="90" creationId="{B27DBA13-9342-4BB7-9347-7C055AA2740A}"/>
          </ac:grpSpMkLst>
        </pc:grpChg>
        <pc:grpChg chg="add mod">
          <ac:chgData name="Vernon Cabral" userId="52a54458-6107-4db0-8e4a-334af7d439e3" providerId="ADAL" clId="{473F48AA-8EA8-4C83-80D8-B816C4E49CB7}" dt="2020-10-03T11:19:08.111" v="5256" actId="207"/>
          <ac:grpSpMkLst>
            <pc:docMk/>
            <pc:sldMk cId="2936124919" sldId="291"/>
            <ac:grpSpMk id="100" creationId="{5B2750AD-F38C-45FE-A35E-6C8839B7DBC8}"/>
          </ac:grpSpMkLst>
        </pc:grpChg>
        <pc:grpChg chg="add mod">
          <ac:chgData name="Vernon Cabral" userId="52a54458-6107-4db0-8e4a-334af7d439e3" providerId="ADAL" clId="{473F48AA-8EA8-4C83-80D8-B816C4E49CB7}" dt="2020-10-03T11:19:08.111" v="5256" actId="207"/>
          <ac:grpSpMkLst>
            <pc:docMk/>
            <pc:sldMk cId="2936124919" sldId="291"/>
            <ac:grpSpMk id="101" creationId="{12613A99-512B-43FF-A391-889671972EF8}"/>
          </ac:grpSpMkLst>
        </pc:grpChg>
        <pc:grpChg chg="add mod">
          <ac:chgData name="Vernon Cabral" userId="52a54458-6107-4db0-8e4a-334af7d439e3" providerId="ADAL" clId="{473F48AA-8EA8-4C83-80D8-B816C4E49CB7}" dt="2020-10-03T11:19:08.111" v="5256" actId="207"/>
          <ac:grpSpMkLst>
            <pc:docMk/>
            <pc:sldMk cId="2936124919" sldId="291"/>
            <ac:grpSpMk id="102" creationId="{9599ACAA-87F9-451D-81F4-DBE3EE8858A5}"/>
          </ac:grpSpMkLst>
        </pc:grpChg>
        <pc:grpChg chg="add mod">
          <ac:chgData name="Vernon Cabral" userId="52a54458-6107-4db0-8e4a-334af7d439e3" providerId="ADAL" clId="{473F48AA-8EA8-4C83-80D8-B816C4E49CB7}" dt="2020-10-03T11:17:25.965" v="5252" actId="164"/>
          <ac:grpSpMkLst>
            <pc:docMk/>
            <pc:sldMk cId="2936124919" sldId="291"/>
            <ac:grpSpMk id="104" creationId="{31651D07-5C01-4AAD-AC44-C2ECF1C6CCC2}"/>
          </ac:grpSpMkLst>
        </pc:grpChg>
        <pc:grpChg chg="add mod">
          <ac:chgData name="Vernon Cabral" userId="52a54458-6107-4db0-8e4a-334af7d439e3" providerId="ADAL" clId="{473F48AA-8EA8-4C83-80D8-B816C4E49CB7}" dt="2020-10-03T11:20:44.857" v="5269" actId="164"/>
          <ac:grpSpMkLst>
            <pc:docMk/>
            <pc:sldMk cId="2936124919" sldId="291"/>
            <ac:grpSpMk id="105" creationId="{2E0A93C0-660B-419A-BF93-665157085F0D}"/>
          </ac:grpSpMkLst>
        </pc:grpChg>
        <pc:picChg chg="mod">
          <ac:chgData name="Vernon Cabral" userId="52a54458-6107-4db0-8e4a-334af7d439e3" providerId="ADAL" clId="{473F48AA-8EA8-4C83-80D8-B816C4E49CB7}" dt="2020-10-03T11:24:34.506" v="5326"/>
          <ac:picMkLst>
            <pc:docMk/>
            <pc:sldMk cId="2936124919" sldId="291"/>
            <ac:picMk id="19" creationId="{7715875B-374E-4108-9BDE-DA15D3443F0D}"/>
          </ac:picMkLst>
        </pc:picChg>
        <pc:picChg chg="mod">
          <ac:chgData name="Vernon Cabral" userId="52a54458-6107-4db0-8e4a-334af7d439e3" providerId="ADAL" clId="{473F48AA-8EA8-4C83-80D8-B816C4E49CB7}" dt="2020-10-03T10:52:02.053" v="5076" actId="1076"/>
          <ac:picMkLst>
            <pc:docMk/>
            <pc:sldMk cId="2936124919" sldId="291"/>
            <ac:picMk id="20" creationId="{93DDD731-7E05-4B57-A5C7-57178C12D109}"/>
          </ac:picMkLst>
        </pc:picChg>
        <pc:picChg chg="mod">
          <ac:chgData name="Vernon Cabral" userId="52a54458-6107-4db0-8e4a-334af7d439e3" providerId="ADAL" clId="{473F48AA-8EA8-4C83-80D8-B816C4E49CB7}" dt="2020-10-03T10:52:46.443" v="5081" actId="14100"/>
          <ac:picMkLst>
            <pc:docMk/>
            <pc:sldMk cId="2936124919" sldId="291"/>
            <ac:picMk id="21" creationId="{C9CF9B41-E809-4BE8-8D01-B4DB331CAE85}"/>
          </ac:picMkLst>
        </pc:picChg>
        <pc:picChg chg="mod">
          <ac:chgData name="Vernon Cabral" userId="52a54458-6107-4db0-8e4a-334af7d439e3" providerId="ADAL" clId="{473F48AA-8EA8-4C83-80D8-B816C4E49CB7}" dt="2020-10-03T11:25:08.792" v="5328" actId="1037"/>
          <ac:picMkLst>
            <pc:docMk/>
            <pc:sldMk cId="2936124919" sldId="291"/>
            <ac:picMk id="24" creationId="{7D7B7259-C5E2-4064-9EDF-A0E41FAC1C18}"/>
          </ac:picMkLst>
        </pc:picChg>
        <pc:picChg chg="mod">
          <ac:chgData name="Vernon Cabral" userId="52a54458-6107-4db0-8e4a-334af7d439e3" providerId="ADAL" clId="{473F48AA-8EA8-4C83-80D8-B816C4E49CB7}" dt="2020-10-03T10:55:23.493" v="5095" actId="1076"/>
          <ac:picMkLst>
            <pc:docMk/>
            <pc:sldMk cId="2936124919" sldId="291"/>
            <ac:picMk id="28" creationId="{327E10DD-C1B6-47D6-964C-CE59718E1DF0}"/>
          </ac:picMkLst>
        </pc:picChg>
        <pc:picChg chg="mod">
          <ac:chgData name="Vernon Cabral" userId="52a54458-6107-4db0-8e4a-334af7d439e3" providerId="ADAL" clId="{473F48AA-8EA8-4C83-80D8-B816C4E49CB7}" dt="2020-10-03T11:07:31.506" v="5206" actId="1036"/>
          <ac:picMkLst>
            <pc:docMk/>
            <pc:sldMk cId="2936124919" sldId="291"/>
            <ac:picMk id="29" creationId="{DEE443DE-B0A2-426E-8D54-6240434B3BD2}"/>
          </ac:picMkLst>
        </pc:picChg>
        <pc:picChg chg="mod">
          <ac:chgData name="Vernon Cabral" userId="52a54458-6107-4db0-8e4a-334af7d439e3" providerId="ADAL" clId="{473F48AA-8EA8-4C83-80D8-B816C4E49CB7}" dt="2020-10-03T11:23:22.242" v="5303" actId="1035"/>
          <ac:picMkLst>
            <pc:docMk/>
            <pc:sldMk cId="2936124919" sldId="291"/>
            <ac:picMk id="30" creationId="{F715D8FC-4C6D-479F-8490-739A305DD59B}"/>
          </ac:picMkLst>
        </pc:picChg>
        <pc:picChg chg="mod">
          <ac:chgData name="Vernon Cabral" userId="52a54458-6107-4db0-8e4a-334af7d439e3" providerId="ADAL" clId="{473F48AA-8EA8-4C83-80D8-B816C4E49CB7}" dt="2020-10-03T11:00:14.373" v="5134" actId="1076"/>
          <ac:picMkLst>
            <pc:docMk/>
            <pc:sldMk cId="2936124919" sldId="291"/>
            <ac:picMk id="31" creationId="{124B941F-2DD8-4EFD-9EAF-426BEC13AB20}"/>
          </ac:picMkLst>
        </pc:picChg>
        <pc:picChg chg="mod">
          <ac:chgData name="Vernon Cabral" userId="52a54458-6107-4db0-8e4a-334af7d439e3" providerId="ADAL" clId="{473F48AA-8EA8-4C83-80D8-B816C4E49CB7}" dt="2020-10-03T10:57:53.831" v="5111" actId="14100"/>
          <ac:picMkLst>
            <pc:docMk/>
            <pc:sldMk cId="2936124919" sldId="291"/>
            <ac:picMk id="32" creationId="{6E28D86A-901C-45E8-AA53-02729E967472}"/>
          </ac:picMkLst>
        </pc:picChg>
        <pc:picChg chg="mod">
          <ac:chgData name="Vernon Cabral" userId="52a54458-6107-4db0-8e4a-334af7d439e3" providerId="ADAL" clId="{473F48AA-8EA8-4C83-80D8-B816C4E49CB7}" dt="2020-10-03T10:59:57.138" v="5132" actId="1076"/>
          <ac:picMkLst>
            <pc:docMk/>
            <pc:sldMk cId="2936124919" sldId="291"/>
            <ac:picMk id="33" creationId="{5DE033B6-B112-46F4-BBD8-56ECD2BD639E}"/>
          </ac:picMkLst>
        </pc:picChg>
        <pc:picChg chg="mod">
          <ac:chgData name="Vernon Cabral" userId="52a54458-6107-4db0-8e4a-334af7d439e3" providerId="ADAL" clId="{473F48AA-8EA8-4C83-80D8-B816C4E49CB7}" dt="2020-10-03T10:57:44.752" v="5109" actId="14100"/>
          <ac:picMkLst>
            <pc:docMk/>
            <pc:sldMk cId="2936124919" sldId="291"/>
            <ac:picMk id="34" creationId="{42A93ADE-3B69-47A5-B088-F264B060610F}"/>
          </ac:picMkLst>
        </pc:picChg>
        <pc:picChg chg="add mod">
          <ac:chgData name="Vernon Cabral" userId="52a54458-6107-4db0-8e4a-334af7d439e3" providerId="ADAL" clId="{473F48AA-8EA8-4C83-80D8-B816C4E49CB7}" dt="2020-10-03T11:16:38.364" v="5248" actId="1036"/>
          <ac:picMkLst>
            <pc:docMk/>
            <pc:sldMk cId="2936124919" sldId="291"/>
            <ac:picMk id="35" creationId="{D2AB5CD1-1824-4650-B719-DCC90FF5D906}"/>
          </ac:picMkLst>
        </pc:picChg>
        <pc:picChg chg="del">
          <ac:chgData name="Vernon Cabral" userId="52a54458-6107-4db0-8e4a-334af7d439e3" providerId="ADAL" clId="{473F48AA-8EA8-4C83-80D8-B816C4E49CB7}" dt="2020-10-03T10:37:19.596" v="4983" actId="478"/>
          <ac:picMkLst>
            <pc:docMk/>
            <pc:sldMk cId="2936124919" sldId="291"/>
            <ac:picMk id="36" creationId="{31D1E34C-D8EE-4BA4-922C-2C56A217D052}"/>
          </ac:picMkLst>
        </pc:picChg>
        <pc:picChg chg="add mod">
          <ac:chgData name="Vernon Cabral" userId="52a54458-6107-4db0-8e4a-334af7d439e3" providerId="ADAL" clId="{473F48AA-8EA8-4C83-80D8-B816C4E49CB7}" dt="2020-10-03T11:20:57.703" v="5281" actId="1035"/>
          <ac:picMkLst>
            <pc:docMk/>
            <pc:sldMk cId="2936124919" sldId="291"/>
            <ac:picMk id="37" creationId="{F29A244B-ABEA-4C69-9E62-8F69812FFA88}"/>
          </ac:picMkLst>
        </pc:picChg>
        <pc:cxnChg chg="add del mod">
          <ac:chgData name="Vernon Cabral" userId="52a54458-6107-4db0-8e4a-334af7d439e3" providerId="ADAL" clId="{473F48AA-8EA8-4C83-80D8-B816C4E49CB7}" dt="2020-10-03T10:50:01.644" v="5068" actId="11529"/>
          <ac:cxnSpMkLst>
            <pc:docMk/>
            <pc:sldMk cId="2936124919" sldId="291"/>
            <ac:cxnSpMk id="10" creationId="{8F75DAAA-618B-446F-AF59-07E6358239EC}"/>
          </ac:cxnSpMkLst>
        </pc:cxnChg>
        <pc:cxnChg chg="add mod">
          <ac:chgData name="Vernon Cabral" userId="52a54458-6107-4db0-8e4a-334af7d439e3" providerId="ADAL" clId="{473F48AA-8EA8-4C83-80D8-B816C4E49CB7}" dt="2020-10-03T11:19:41.336" v="5257" actId="208"/>
          <ac:cxnSpMkLst>
            <pc:docMk/>
            <pc:sldMk cId="2936124919" sldId="291"/>
            <ac:cxnSpMk id="14" creationId="{9894CD5E-C15E-4D28-AC46-64BF2C86AEF2}"/>
          </ac:cxnSpMkLst>
        </pc:cxnChg>
        <pc:cxnChg chg="add mod">
          <ac:chgData name="Vernon Cabral" userId="52a54458-6107-4db0-8e4a-334af7d439e3" providerId="ADAL" clId="{473F48AA-8EA8-4C83-80D8-B816C4E49CB7}" dt="2020-10-03T11:19:41.336" v="5257" actId="208"/>
          <ac:cxnSpMkLst>
            <pc:docMk/>
            <pc:sldMk cId="2936124919" sldId="291"/>
            <ac:cxnSpMk id="18" creationId="{66F38322-09D6-444F-8190-513F39EB3A6C}"/>
          </ac:cxnSpMkLst>
        </pc:cxnChg>
        <pc:cxnChg chg="add mod">
          <ac:chgData name="Vernon Cabral" userId="52a54458-6107-4db0-8e4a-334af7d439e3" providerId="ADAL" clId="{473F48AA-8EA8-4C83-80D8-B816C4E49CB7}" dt="2020-10-03T11:19:41.336" v="5257" actId="208"/>
          <ac:cxnSpMkLst>
            <pc:docMk/>
            <pc:sldMk cId="2936124919" sldId="291"/>
            <ac:cxnSpMk id="23" creationId="{15D2F0DA-023D-4E16-B28F-51BC1099A6B9}"/>
          </ac:cxnSpMkLst>
        </pc:cxnChg>
        <pc:cxnChg chg="add mod">
          <ac:chgData name="Vernon Cabral" userId="52a54458-6107-4db0-8e4a-334af7d439e3" providerId="ADAL" clId="{473F48AA-8EA8-4C83-80D8-B816C4E49CB7}" dt="2020-10-03T11:25:12.600" v="5330" actId="1076"/>
          <ac:cxnSpMkLst>
            <pc:docMk/>
            <pc:sldMk cId="2936124919" sldId="291"/>
            <ac:cxnSpMk id="42" creationId="{38CCA3B6-4EDD-42CE-B431-16F63474D812}"/>
          </ac:cxnSpMkLst>
        </pc:cxnChg>
        <pc:cxnChg chg="add del mod">
          <ac:chgData name="Vernon Cabral" userId="52a54458-6107-4db0-8e4a-334af7d439e3" providerId="ADAL" clId="{473F48AA-8EA8-4C83-80D8-B816C4E49CB7}" dt="2020-10-03T10:53:15.408" v="5086" actId="11529"/>
          <ac:cxnSpMkLst>
            <pc:docMk/>
            <pc:sldMk cId="2936124919" sldId="291"/>
            <ac:cxnSpMk id="44" creationId="{08B06655-F505-415D-8516-E559FD2CF8FC}"/>
          </ac:cxnSpMkLst>
        </pc:cxnChg>
        <pc:cxnChg chg="add mod">
          <ac:chgData name="Vernon Cabral" userId="52a54458-6107-4db0-8e4a-334af7d439e3" providerId="ADAL" clId="{473F48AA-8EA8-4C83-80D8-B816C4E49CB7}" dt="2020-10-03T11:25:12.600" v="5330" actId="1076"/>
          <ac:cxnSpMkLst>
            <pc:docMk/>
            <pc:sldMk cId="2936124919" sldId="291"/>
            <ac:cxnSpMk id="47" creationId="{229BA1AD-CEB5-4668-9AA9-481787829124}"/>
          </ac:cxnSpMkLst>
        </pc:cxnChg>
        <pc:cxnChg chg="add mod">
          <ac:chgData name="Vernon Cabral" userId="52a54458-6107-4db0-8e4a-334af7d439e3" providerId="ADAL" clId="{473F48AA-8EA8-4C83-80D8-B816C4E49CB7}" dt="2020-10-03T11:25:12.600" v="5330" actId="1076"/>
          <ac:cxnSpMkLst>
            <pc:docMk/>
            <pc:sldMk cId="2936124919" sldId="291"/>
            <ac:cxnSpMk id="52" creationId="{E2396A7D-2B42-4B4A-A09E-F9B6C8574FAF}"/>
          </ac:cxnSpMkLst>
        </pc:cxnChg>
        <pc:cxnChg chg="add mod">
          <ac:chgData name="Vernon Cabral" userId="52a54458-6107-4db0-8e4a-334af7d439e3" providerId="ADAL" clId="{473F48AA-8EA8-4C83-80D8-B816C4E49CB7}" dt="2020-10-03T11:18:00.951" v="5254" actId="208"/>
          <ac:cxnSpMkLst>
            <pc:docMk/>
            <pc:sldMk cId="2936124919" sldId="291"/>
            <ac:cxnSpMk id="54" creationId="{72DE9495-3CFC-4BBB-A291-BFF8FBFE29CD}"/>
          </ac:cxnSpMkLst>
        </pc:cxnChg>
        <pc:cxnChg chg="add mod">
          <ac:chgData name="Vernon Cabral" userId="52a54458-6107-4db0-8e4a-334af7d439e3" providerId="ADAL" clId="{473F48AA-8EA8-4C83-80D8-B816C4E49CB7}" dt="2020-10-03T11:18:00.951" v="5254" actId="208"/>
          <ac:cxnSpMkLst>
            <pc:docMk/>
            <pc:sldMk cId="2936124919" sldId="291"/>
            <ac:cxnSpMk id="56" creationId="{D6214EDA-B4E4-4E3B-BAC1-686843FF1BDD}"/>
          </ac:cxnSpMkLst>
        </pc:cxnChg>
        <pc:cxnChg chg="add mod">
          <ac:chgData name="Vernon Cabral" userId="52a54458-6107-4db0-8e4a-334af7d439e3" providerId="ADAL" clId="{473F48AA-8EA8-4C83-80D8-B816C4E49CB7}" dt="2020-10-03T11:18:00.951" v="5254" actId="208"/>
          <ac:cxnSpMkLst>
            <pc:docMk/>
            <pc:sldMk cId="2936124919" sldId="291"/>
            <ac:cxnSpMk id="58" creationId="{EAC061F1-2D92-4CBA-83D5-5CB94401C1A8}"/>
          </ac:cxnSpMkLst>
        </pc:cxnChg>
        <pc:cxnChg chg="add mod">
          <ac:chgData name="Vernon Cabral" userId="52a54458-6107-4db0-8e4a-334af7d439e3" providerId="ADAL" clId="{473F48AA-8EA8-4C83-80D8-B816C4E49CB7}" dt="2020-10-03T11:21:58.793" v="5291" actId="208"/>
          <ac:cxnSpMkLst>
            <pc:docMk/>
            <pc:sldMk cId="2936124919" sldId="291"/>
            <ac:cxnSpMk id="60" creationId="{5FA2170B-840D-46C4-A21D-13A6A75F3075}"/>
          </ac:cxnSpMkLst>
        </pc:cxnChg>
        <pc:cxnChg chg="add mod">
          <ac:chgData name="Vernon Cabral" userId="52a54458-6107-4db0-8e4a-334af7d439e3" providerId="ADAL" clId="{473F48AA-8EA8-4C83-80D8-B816C4E49CB7}" dt="2020-10-03T11:21:58.793" v="5291" actId="208"/>
          <ac:cxnSpMkLst>
            <pc:docMk/>
            <pc:sldMk cId="2936124919" sldId="291"/>
            <ac:cxnSpMk id="62" creationId="{C0255BEC-C8E2-4058-BD3E-2CE5B23F141C}"/>
          </ac:cxnSpMkLst>
        </pc:cxnChg>
        <pc:cxnChg chg="add mod">
          <ac:chgData name="Vernon Cabral" userId="52a54458-6107-4db0-8e4a-334af7d439e3" providerId="ADAL" clId="{473F48AA-8EA8-4C83-80D8-B816C4E49CB7}" dt="2020-10-03T11:21:58.793" v="5291" actId="208"/>
          <ac:cxnSpMkLst>
            <pc:docMk/>
            <pc:sldMk cId="2936124919" sldId="291"/>
            <ac:cxnSpMk id="64" creationId="{12A4157A-0645-429E-B67D-CEA7BE877634}"/>
          </ac:cxnSpMkLst>
        </pc:cxnChg>
      </pc:sldChg>
      <pc:sldChg chg="add del setBg">
        <pc:chgData name="Vernon Cabral" userId="52a54458-6107-4db0-8e4a-334af7d439e3" providerId="ADAL" clId="{473F48AA-8EA8-4C83-80D8-B816C4E49CB7}" dt="2020-10-02T05:58:32.531" v="3859"/>
        <pc:sldMkLst>
          <pc:docMk/>
          <pc:sldMk cId="1382124276" sldId="292"/>
        </pc:sldMkLst>
      </pc:sldChg>
      <pc:sldChg chg="addSp delSp modSp add del">
        <pc:chgData name="Vernon Cabral" userId="52a54458-6107-4db0-8e4a-334af7d439e3" providerId="ADAL" clId="{473F48AA-8EA8-4C83-80D8-B816C4E49CB7}" dt="2020-10-02T07:38:16.579" v="4961" actId="2696"/>
        <pc:sldMkLst>
          <pc:docMk/>
          <pc:sldMk cId="3375745196" sldId="292"/>
        </pc:sldMkLst>
        <pc:spChg chg="del">
          <ac:chgData name="Vernon Cabral" userId="52a54458-6107-4db0-8e4a-334af7d439e3" providerId="ADAL" clId="{473F48AA-8EA8-4C83-80D8-B816C4E49CB7}" dt="2020-10-02T05:58:51.381" v="3862" actId="478"/>
          <ac:spMkLst>
            <pc:docMk/>
            <pc:sldMk cId="3375745196" sldId="292"/>
            <ac:spMk id="11" creationId="{D98A7C46-DF5F-476C-AB1B-09BC9DD93BBC}"/>
          </ac:spMkLst>
        </pc:spChg>
        <pc:spChg chg="del">
          <ac:chgData name="Vernon Cabral" userId="52a54458-6107-4db0-8e4a-334af7d439e3" providerId="ADAL" clId="{473F48AA-8EA8-4C83-80D8-B816C4E49CB7}" dt="2020-10-02T05:58:49.896" v="3861" actId="478"/>
          <ac:spMkLst>
            <pc:docMk/>
            <pc:sldMk cId="3375745196" sldId="292"/>
            <ac:spMk id="17" creationId="{D2AFC3BF-FB25-4AA7-8F1D-BD5C7FC63490}"/>
          </ac:spMkLst>
        </pc:spChg>
        <pc:spChg chg="add mod">
          <ac:chgData name="Vernon Cabral" userId="52a54458-6107-4db0-8e4a-334af7d439e3" providerId="ADAL" clId="{473F48AA-8EA8-4C83-80D8-B816C4E49CB7}" dt="2020-10-02T07:36:38.087" v="4951" actId="1035"/>
          <ac:spMkLst>
            <pc:docMk/>
            <pc:sldMk cId="3375745196" sldId="292"/>
            <ac:spMk id="19" creationId="{E583C3C3-6C90-4E8F-822A-FE8D37E1A5B9}"/>
          </ac:spMkLst>
        </pc:spChg>
        <pc:spChg chg="add mod">
          <ac:chgData name="Vernon Cabral" userId="52a54458-6107-4db0-8e4a-334af7d439e3" providerId="ADAL" clId="{473F48AA-8EA8-4C83-80D8-B816C4E49CB7}" dt="2020-10-02T07:36:38.087" v="4951" actId="1035"/>
          <ac:spMkLst>
            <pc:docMk/>
            <pc:sldMk cId="3375745196" sldId="292"/>
            <ac:spMk id="22" creationId="{00A87B3B-0470-43A1-803D-D31379485F0A}"/>
          </ac:spMkLst>
        </pc:spChg>
        <pc:spChg chg="del mod">
          <ac:chgData name="Vernon Cabral" userId="52a54458-6107-4db0-8e4a-334af7d439e3" providerId="ADAL" clId="{473F48AA-8EA8-4C83-80D8-B816C4E49CB7}" dt="2020-10-02T05:58:56.210" v="3865" actId="478"/>
          <ac:spMkLst>
            <pc:docMk/>
            <pc:sldMk cId="3375745196" sldId="292"/>
            <ac:spMk id="25" creationId="{ED2CF9D1-A278-4CE0-A2C0-AC6161677FA8}"/>
          </ac:spMkLst>
        </pc:spChg>
        <pc:spChg chg="del">
          <ac:chgData name="Vernon Cabral" userId="52a54458-6107-4db0-8e4a-334af7d439e3" providerId="ADAL" clId="{473F48AA-8EA8-4C83-80D8-B816C4E49CB7}" dt="2020-10-02T05:58:49.896" v="3861" actId="478"/>
          <ac:spMkLst>
            <pc:docMk/>
            <pc:sldMk cId="3375745196" sldId="292"/>
            <ac:spMk id="26" creationId="{E3503A20-661B-47D7-AD18-224426A6A0BB}"/>
          </ac:spMkLst>
        </pc:spChg>
        <pc:spChg chg="add mod">
          <ac:chgData name="Vernon Cabral" userId="52a54458-6107-4db0-8e4a-334af7d439e3" providerId="ADAL" clId="{473F48AA-8EA8-4C83-80D8-B816C4E49CB7}" dt="2020-10-02T07:37:21.441" v="4955"/>
          <ac:spMkLst>
            <pc:docMk/>
            <pc:sldMk cId="3375745196" sldId="292"/>
            <ac:spMk id="32" creationId="{4A41B9F4-7EDD-4EC8-B246-5112F768AA9B}"/>
          </ac:spMkLst>
        </pc:spChg>
        <pc:spChg chg="add mod">
          <ac:chgData name="Vernon Cabral" userId="52a54458-6107-4db0-8e4a-334af7d439e3" providerId="ADAL" clId="{473F48AA-8EA8-4C83-80D8-B816C4E49CB7}" dt="2020-10-02T07:37:36.337" v="4959"/>
          <ac:spMkLst>
            <pc:docMk/>
            <pc:sldMk cId="3375745196" sldId="292"/>
            <ac:spMk id="35" creationId="{E69835AB-A516-4F24-886E-E5EC199DEEE5}"/>
          </ac:spMkLst>
        </pc:spChg>
        <pc:grpChg chg="del">
          <ac:chgData name="Vernon Cabral" userId="52a54458-6107-4db0-8e4a-334af7d439e3" providerId="ADAL" clId="{473F48AA-8EA8-4C83-80D8-B816C4E49CB7}" dt="2020-10-02T05:58:49.896" v="3861" actId="478"/>
          <ac:grpSpMkLst>
            <pc:docMk/>
            <pc:sldMk cId="3375745196" sldId="292"/>
            <ac:grpSpMk id="28" creationId="{5EA8E6FE-43BC-4909-81C6-67F3F211940E}"/>
          </ac:grpSpMkLst>
        </pc:grpChg>
        <pc:grpChg chg="add mod">
          <ac:chgData name="Vernon Cabral" userId="52a54458-6107-4db0-8e4a-334af7d439e3" providerId="ADAL" clId="{473F48AA-8EA8-4C83-80D8-B816C4E49CB7}" dt="2020-10-02T07:36:38.087" v="4951" actId="1035"/>
          <ac:grpSpMkLst>
            <pc:docMk/>
            <pc:sldMk cId="3375745196" sldId="292"/>
            <ac:grpSpMk id="38" creationId="{0A2298F4-A659-4F1D-ABF5-3D3674203923}"/>
          </ac:grpSpMkLst>
        </pc:grpChg>
        <pc:picChg chg="del">
          <ac:chgData name="Vernon Cabral" userId="52a54458-6107-4db0-8e4a-334af7d439e3" providerId="ADAL" clId="{473F48AA-8EA8-4C83-80D8-B816C4E49CB7}" dt="2020-10-02T05:58:52.608" v="3863" actId="478"/>
          <ac:picMkLst>
            <pc:docMk/>
            <pc:sldMk cId="3375745196" sldId="292"/>
            <ac:picMk id="18" creationId="{9CE7001E-6D42-4A35-91DC-35071D41945A}"/>
          </ac:picMkLst>
        </pc:picChg>
        <pc:picChg chg="add mod">
          <ac:chgData name="Vernon Cabral" userId="52a54458-6107-4db0-8e4a-334af7d439e3" providerId="ADAL" clId="{473F48AA-8EA8-4C83-80D8-B816C4E49CB7}" dt="2020-10-02T07:36:35.867" v="4949" actId="1076"/>
          <ac:picMkLst>
            <pc:docMk/>
            <pc:sldMk cId="3375745196" sldId="292"/>
            <ac:picMk id="23" creationId="{1AC0EB5F-918A-4385-AF15-6B4296690610}"/>
          </ac:picMkLst>
        </pc:picChg>
        <pc:cxnChg chg="del">
          <ac:chgData name="Vernon Cabral" userId="52a54458-6107-4db0-8e4a-334af7d439e3" providerId="ADAL" clId="{473F48AA-8EA8-4C83-80D8-B816C4E49CB7}" dt="2020-10-02T05:58:49.896" v="3861" actId="478"/>
          <ac:cxnSpMkLst>
            <pc:docMk/>
            <pc:sldMk cId="3375745196" sldId="292"/>
            <ac:cxnSpMk id="20" creationId="{33C82B87-2A91-4E0C-A648-AAFD8CD85ABA}"/>
          </ac:cxnSpMkLst>
        </pc:cxnChg>
        <pc:cxnChg chg="del">
          <ac:chgData name="Vernon Cabral" userId="52a54458-6107-4db0-8e4a-334af7d439e3" providerId="ADAL" clId="{473F48AA-8EA8-4C83-80D8-B816C4E49CB7}" dt="2020-10-02T05:58:49.896" v="3861" actId="478"/>
          <ac:cxnSpMkLst>
            <pc:docMk/>
            <pc:sldMk cId="3375745196" sldId="292"/>
            <ac:cxnSpMk id="21" creationId="{491938D4-15FC-4E62-82DB-A996C2B938B9}"/>
          </ac:cxnSpMkLst>
        </pc:cxnChg>
        <pc:cxnChg chg="add mod">
          <ac:chgData name="Vernon Cabral" userId="52a54458-6107-4db0-8e4a-334af7d439e3" providerId="ADAL" clId="{473F48AA-8EA8-4C83-80D8-B816C4E49CB7}" dt="2020-10-02T07:36:38.087" v="4951" actId="1035"/>
          <ac:cxnSpMkLst>
            <pc:docMk/>
            <pc:sldMk cId="3375745196" sldId="292"/>
            <ac:cxnSpMk id="27" creationId="{067ECA6E-A2DB-4849-A40A-478F3FD8BE74}"/>
          </ac:cxnSpMkLst>
        </pc:cxnChg>
        <pc:cxnChg chg="add mod">
          <ac:chgData name="Vernon Cabral" userId="52a54458-6107-4db0-8e4a-334af7d439e3" providerId="ADAL" clId="{473F48AA-8EA8-4C83-80D8-B816C4E49CB7}" dt="2020-10-02T07:36:38.087" v="4951" actId="1035"/>
          <ac:cxnSpMkLst>
            <pc:docMk/>
            <pc:sldMk cId="3375745196" sldId="292"/>
            <ac:cxnSpMk id="30" creationId="{8FDE4D96-66C9-489F-A593-83642AE370ED}"/>
          </ac:cxnSpMkLst>
        </pc:cxnChg>
      </pc:sldChg>
      <pc:sldChg chg="addSp delSp modSp add modNotesTx">
        <pc:chgData name="Vernon Cabral" userId="52a54458-6107-4db0-8e4a-334af7d439e3" providerId="ADAL" clId="{473F48AA-8EA8-4C83-80D8-B816C4E49CB7}" dt="2020-10-06T09:42:13.426" v="5510" actId="113"/>
        <pc:sldMkLst>
          <pc:docMk/>
          <pc:sldMk cId="1881263851" sldId="293"/>
        </pc:sldMkLst>
        <pc:spChg chg="del">
          <ac:chgData name="Vernon Cabral" userId="52a54458-6107-4db0-8e4a-334af7d439e3" providerId="ADAL" clId="{473F48AA-8EA8-4C83-80D8-B816C4E49CB7}" dt="2020-10-02T06:00:13.029" v="3869" actId="478"/>
          <ac:spMkLst>
            <pc:docMk/>
            <pc:sldMk cId="1881263851" sldId="293"/>
            <ac:spMk id="7" creationId="{BD2A082C-B447-40CF-ABBC-FC18FD0617EC}"/>
          </ac:spMkLst>
        </pc:spChg>
        <pc:spChg chg="del">
          <ac:chgData name="Vernon Cabral" userId="52a54458-6107-4db0-8e4a-334af7d439e3" providerId="ADAL" clId="{473F48AA-8EA8-4C83-80D8-B816C4E49CB7}" dt="2020-10-02T06:00:13.029" v="3869" actId="478"/>
          <ac:spMkLst>
            <pc:docMk/>
            <pc:sldMk cId="1881263851" sldId="293"/>
            <ac:spMk id="8" creationId="{16988160-B289-4FFD-AFEE-594C05BEB190}"/>
          </ac:spMkLst>
        </pc:spChg>
        <pc:spChg chg="del">
          <ac:chgData name="Vernon Cabral" userId="52a54458-6107-4db0-8e4a-334af7d439e3" providerId="ADAL" clId="{473F48AA-8EA8-4C83-80D8-B816C4E49CB7}" dt="2020-10-02T06:00:13.029" v="3869" actId="478"/>
          <ac:spMkLst>
            <pc:docMk/>
            <pc:sldMk cId="1881263851" sldId="293"/>
            <ac:spMk id="9" creationId="{B2A16F22-2A6A-48FE-A720-BEA68711D3B6}"/>
          </ac:spMkLst>
        </pc:spChg>
        <pc:spChg chg="del">
          <ac:chgData name="Vernon Cabral" userId="52a54458-6107-4db0-8e4a-334af7d439e3" providerId="ADAL" clId="{473F48AA-8EA8-4C83-80D8-B816C4E49CB7}" dt="2020-10-02T06:00:13.029" v="3869" actId="478"/>
          <ac:spMkLst>
            <pc:docMk/>
            <pc:sldMk cId="1881263851" sldId="293"/>
            <ac:spMk id="11" creationId="{D98A7C46-DF5F-476C-AB1B-09BC9DD93BBC}"/>
          </ac:spMkLst>
        </pc:spChg>
        <pc:spChg chg="del">
          <ac:chgData name="Vernon Cabral" userId="52a54458-6107-4db0-8e4a-334af7d439e3" providerId="ADAL" clId="{473F48AA-8EA8-4C83-80D8-B816C4E49CB7}" dt="2020-10-02T06:00:13.029" v="3869" actId="478"/>
          <ac:spMkLst>
            <pc:docMk/>
            <pc:sldMk cId="1881263851" sldId="293"/>
            <ac:spMk id="12" creationId="{FEDAA138-0E1F-4DFF-AB26-4E1764243321}"/>
          </ac:spMkLst>
        </pc:spChg>
        <pc:spChg chg="add">
          <ac:chgData name="Vernon Cabral" userId="52a54458-6107-4db0-8e4a-334af7d439e3" providerId="ADAL" clId="{473F48AA-8EA8-4C83-80D8-B816C4E49CB7}" dt="2020-10-02T06:00:14.085" v="3870"/>
          <ac:spMkLst>
            <pc:docMk/>
            <pc:sldMk cId="1881263851" sldId="293"/>
            <ac:spMk id="16" creationId="{FF3B8D3F-809F-4579-929F-1DF6B3AF3319}"/>
          </ac:spMkLst>
        </pc:spChg>
        <pc:spChg chg="del">
          <ac:chgData name="Vernon Cabral" userId="52a54458-6107-4db0-8e4a-334af7d439e3" providerId="ADAL" clId="{473F48AA-8EA8-4C83-80D8-B816C4E49CB7}" dt="2020-10-02T06:00:13.029" v="3869" actId="478"/>
          <ac:spMkLst>
            <pc:docMk/>
            <pc:sldMk cId="1881263851" sldId="293"/>
            <ac:spMk id="17" creationId="{074AEFD3-011B-4FD0-B349-F696793BCFBA}"/>
          </ac:spMkLst>
        </pc:spChg>
        <pc:spChg chg="del">
          <ac:chgData name="Vernon Cabral" userId="52a54458-6107-4db0-8e4a-334af7d439e3" providerId="ADAL" clId="{473F48AA-8EA8-4C83-80D8-B816C4E49CB7}" dt="2020-10-02T06:00:13.029" v="3869" actId="478"/>
          <ac:spMkLst>
            <pc:docMk/>
            <pc:sldMk cId="1881263851" sldId="293"/>
            <ac:spMk id="19" creationId="{BF3C6362-0E31-40D8-AB5C-EADD7A4E9A0D}"/>
          </ac:spMkLst>
        </pc:spChg>
        <pc:spChg chg="add">
          <ac:chgData name="Vernon Cabral" userId="52a54458-6107-4db0-8e4a-334af7d439e3" providerId="ADAL" clId="{473F48AA-8EA8-4C83-80D8-B816C4E49CB7}" dt="2020-10-02T06:00:14.085" v="3870"/>
          <ac:spMkLst>
            <pc:docMk/>
            <pc:sldMk cId="1881263851" sldId="293"/>
            <ac:spMk id="20" creationId="{82036C24-D9B5-42DE-905B-9B536386D259}"/>
          </ac:spMkLst>
        </pc:spChg>
        <pc:spChg chg="add mod">
          <ac:chgData name="Vernon Cabral" userId="52a54458-6107-4db0-8e4a-334af7d439e3" providerId="ADAL" clId="{473F48AA-8EA8-4C83-80D8-B816C4E49CB7}" dt="2020-10-05T16:57:15.598" v="5465" actId="207"/>
          <ac:spMkLst>
            <pc:docMk/>
            <pc:sldMk cId="1881263851" sldId="293"/>
            <ac:spMk id="23" creationId="{872B47F0-6CB8-4032-9129-16FF8459FA49}"/>
          </ac:spMkLst>
        </pc:spChg>
        <pc:spChg chg="add mod">
          <ac:chgData name="Vernon Cabral" userId="52a54458-6107-4db0-8e4a-334af7d439e3" providerId="ADAL" clId="{473F48AA-8EA8-4C83-80D8-B816C4E49CB7}" dt="2020-10-05T16:57:35.034" v="5471" actId="207"/>
          <ac:spMkLst>
            <pc:docMk/>
            <pc:sldMk cId="1881263851" sldId="293"/>
            <ac:spMk id="25" creationId="{D93004AB-083D-4470-89F6-BB7F9C2F14AB}"/>
          </ac:spMkLst>
        </pc:spChg>
        <pc:spChg chg="add mod">
          <ac:chgData name="Vernon Cabral" userId="52a54458-6107-4db0-8e4a-334af7d439e3" providerId="ADAL" clId="{473F48AA-8EA8-4C83-80D8-B816C4E49CB7}" dt="2020-10-05T16:57:25.219" v="5468" actId="207"/>
          <ac:spMkLst>
            <pc:docMk/>
            <pc:sldMk cId="1881263851" sldId="293"/>
            <ac:spMk id="26" creationId="{F3658983-BDBE-4CE8-8F20-A38C019CA360}"/>
          </ac:spMkLst>
        </pc:spChg>
        <pc:spChg chg="add mod">
          <ac:chgData name="Vernon Cabral" userId="52a54458-6107-4db0-8e4a-334af7d439e3" providerId="ADAL" clId="{473F48AA-8EA8-4C83-80D8-B816C4E49CB7}" dt="2020-10-05T16:57:28.593" v="5469" actId="207"/>
          <ac:spMkLst>
            <pc:docMk/>
            <pc:sldMk cId="1881263851" sldId="293"/>
            <ac:spMk id="28" creationId="{4A546096-2850-457F-A151-DE421D3833DE}"/>
          </ac:spMkLst>
        </pc:spChg>
        <pc:spChg chg="add mod">
          <ac:chgData name="Vernon Cabral" userId="52a54458-6107-4db0-8e4a-334af7d439e3" providerId="ADAL" clId="{473F48AA-8EA8-4C83-80D8-B816C4E49CB7}" dt="2020-10-05T16:57:18.706" v="5466" actId="207"/>
          <ac:spMkLst>
            <pc:docMk/>
            <pc:sldMk cId="1881263851" sldId="293"/>
            <ac:spMk id="29" creationId="{08C00F58-92CC-4BE8-A6A8-346398E5094A}"/>
          </ac:spMkLst>
        </pc:spChg>
        <pc:spChg chg="del">
          <ac:chgData name="Vernon Cabral" userId="52a54458-6107-4db0-8e4a-334af7d439e3" providerId="ADAL" clId="{473F48AA-8EA8-4C83-80D8-B816C4E49CB7}" dt="2020-10-02T06:00:13.029" v="3869" actId="478"/>
          <ac:spMkLst>
            <pc:docMk/>
            <pc:sldMk cId="1881263851" sldId="293"/>
            <ac:spMk id="30" creationId="{DE680D1E-0D25-4298-A7D1-49C6BC34D45C}"/>
          </ac:spMkLst>
        </pc:spChg>
        <pc:spChg chg="add mod">
          <ac:chgData name="Vernon Cabral" userId="52a54458-6107-4db0-8e4a-334af7d439e3" providerId="ADAL" clId="{473F48AA-8EA8-4C83-80D8-B816C4E49CB7}" dt="2020-10-05T16:57:32.060" v="5470" actId="207"/>
          <ac:spMkLst>
            <pc:docMk/>
            <pc:sldMk cId="1881263851" sldId="293"/>
            <ac:spMk id="31" creationId="{CE7C60ED-DC29-4F7C-B196-334701377828}"/>
          </ac:spMkLst>
        </pc:spChg>
        <pc:spChg chg="del">
          <ac:chgData name="Vernon Cabral" userId="52a54458-6107-4db0-8e4a-334af7d439e3" providerId="ADAL" clId="{473F48AA-8EA8-4C83-80D8-B816C4E49CB7}" dt="2020-10-02T06:00:13.029" v="3869" actId="478"/>
          <ac:spMkLst>
            <pc:docMk/>
            <pc:sldMk cId="1881263851" sldId="293"/>
            <ac:spMk id="32" creationId="{D8BE1489-AA15-4E23-B369-0FEC419D414A}"/>
          </ac:spMkLst>
        </pc:spChg>
        <pc:spChg chg="add mod">
          <ac:chgData name="Vernon Cabral" userId="52a54458-6107-4db0-8e4a-334af7d439e3" providerId="ADAL" clId="{473F48AA-8EA8-4C83-80D8-B816C4E49CB7}" dt="2020-10-05T16:57:22.182" v="5467" actId="207"/>
          <ac:spMkLst>
            <pc:docMk/>
            <pc:sldMk cId="1881263851" sldId="293"/>
            <ac:spMk id="34" creationId="{C92C88F5-C9C1-4D61-B1CC-9BD20E33023C}"/>
          </ac:spMkLst>
        </pc:spChg>
        <pc:picChg chg="del">
          <ac:chgData name="Vernon Cabral" userId="52a54458-6107-4db0-8e4a-334af7d439e3" providerId="ADAL" clId="{473F48AA-8EA8-4C83-80D8-B816C4E49CB7}" dt="2020-10-02T06:00:13.029" v="3869" actId="478"/>
          <ac:picMkLst>
            <pc:docMk/>
            <pc:sldMk cId="1881263851" sldId="293"/>
            <ac:picMk id="18" creationId="{0207D27E-66A8-4539-A049-535459FB7CA6}"/>
          </ac:picMkLst>
        </pc:picChg>
        <pc:picChg chg="add">
          <ac:chgData name="Vernon Cabral" userId="52a54458-6107-4db0-8e4a-334af7d439e3" providerId="ADAL" clId="{473F48AA-8EA8-4C83-80D8-B816C4E49CB7}" dt="2020-10-02T06:00:14.085" v="3870"/>
          <ac:picMkLst>
            <pc:docMk/>
            <pc:sldMk cId="1881263851" sldId="293"/>
            <ac:picMk id="33" creationId="{4C850BAD-E887-44A1-B529-328AC05C62BB}"/>
          </ac:picMkLst>
        </pc:picChg>
        <pc:picChg chg="del">
          <ac:chgData name="Vernon Cabral" userId="52a54458-6107-4db0-8e4a-334af7d439e3" providerId="ADAL" clId="{473F48AA-8EA8-4C83-80D8-B816C4E49CB7}" dt="2020-10-02T06:00:13.029" v="3869" actId="478"/>
          <ac:picMkLst>
            <pc:docMk/>
            <pc:sldMk cId="1881263851" sldId="293"/>
            <ac:picMk id="35" creationId="{966989B0-A4FE-4F46-954C-41D985268E46}"/>
          </ac:picMkLst>
        </pc:picChg>
        <pc:picChg chg="add">
          <ac:chgData name="Vernon Cabral" userId="52a54458-6107-4db0-8e4a-334af7d439e3" providerId="ADAL" clId="{473F48AA-8EA8-4C83-80D8-B816C4E49CB7}" dt="2020-10-02T06:00:14.085" v="3870"/>
          <ac:picMkLst>
            <pc:docMk/>
            <pc:sldMk cId="1881263851" sldId="293"/>
            <ac:picMk id="36" creationId="{63B055D7-A462-4915-A2B4-D6203A9CCD71}"/>
          </ac:picMkLst>
        </pc:picChg>
        <pc:cxnChg chg="del">
          <ac:chgData name="Vernon Cabral" userId="52a54458-6107-4db0-8e4a-334af7d439e3" providerId="ADAL" clId="{473F48AA-8EA8-4C83-80D8-B816C4E49CB7}" dt="2020-10-02T06:00:13.029" v="3869" actId="478"/>
          <ac:cxnSpMkLst>
            <pc:docMk/>
            <pc:sldMk cId="1881263851" sldId="293"/>
            <ac:cxnSpMk id="4" creationId="{AA87D2C9-6456-4B5F-8952-39415488DBA0}"/>
          </ac:cxnSpMkLst>
        </pc:cxnChg>
        <pc:cxnChg chg="add">
          <ac:chgData name="Vernon Cabral" userId="52a54458-6107-4db0-8e4a-334af7d439e3" providerId="ADAL" clId="{473F48AA-8EA8-4C83-80D8-B816C4E49CB7}" dt="2020-10-02T06:00:14.085" v="3870"/>
          <ac:cxnSpMkLst>
            <pc:docMk/>
            <pc:sldMk cId="1881263851" sldId="293"/>
            <ac:cxnSpMk id="21" creationId="{CAAE4A57-8AC3-438A-9793-FE1250A2C59D}"/>
          </ac:cxnSpMkLst>
        </pc:cxnChg>
        <pc:cxnChg chg="add">
          <ac:chgData name="Vernon Cabral" userId="52a54458-6107-4db0-8e4a-334af7d439e3" providerId="ADAL" clId="{473F48AA-8EA8-4C83-80D8-B816C4E49CB7}" dt="2020-10-02T06:00:14.085" v="3870"/>
          <ac:cxnSpMkLst>
            <pc:docMk/>
            <pc:sldMk cId="1881263851" sldId="293"/>
            <ac:cxnSpMk id="22" creationId="{DB1F0677-D29B-45F7-88DD-4DF221E19046}"/>
          </ac:cxnSpMkLst>
        </pc:cxnChg>
        <pc:cxnChg chg="del">
          <ac:chgData name="Vernon Cabral" userId="52a54458-6107-4db0-8e4a-334af7d439e3" providerId="ADAL" clId="{473F48AA-8EA8-4C83-80D8-B816C4E49CB7}" dt="2020-10-02T06:00:13.029" v="3869" actId="478"/>
          <ac:cxnSpMkLst>
            <pc:docMk/>
            <pc:sldMk cId="1881263851" sldId="293"/>
            <ac:cxnSpMk id="27" creationId="{790D1342-4B05-46BF-BF2E-D8AC323DE828}"/>
          </ac:cxnSpMkLst>
        </pc:cxnChg>
      </pc:sldChg>
      <pc:sldChg chg="add del setBg">
        <pc:chgData name="Vernon Cabral" userId="52a54458-6107-4db0-8e4a-334af7d439e3" providerId="ADAL" clId="{473F48AA-8EA8-4C83-80D8-B816C4E49CB7}" dt="2020-10-02T05:58:32.531" v="3859"/>
        <pc:sldMkLst>
          <pc:docMk/>
          <pc:sldMk cId="3143591400" sldId="293"/>
        </pc:sldMkLst>
      </pc:sldChg>
      <pc:sldChg chg="modSp add modNotesTx">
        <pc:chgData name="Vernon Cabral" userId="52a54458-6107-4db0-8e4a-334af7d439e3" providerId="ADAL" clId="{473F48AA-8EA8-4C83-80D8-B816C4E49CB7}" dt="2020-10-06T09:41:50.093" v="5505" actId="113"/>
        <pc:sldMkLst>
          <pc:docMk/>
          <pc:sldMk cId="743260618" sldId="294"/>
        </pc:sldMkLst>
        <pc:spChg chg="mod">
          <ac:chgData name="Vernon Cabral" userId="52a54458-6107-4db0-8e4a-334af7d439e3" providerId="ADAL" clId="{473F48AA-8EA8-4C83-80D8-B816C4E49CB7}" dt="2020-10-02T07:00:43.774" v="4421" actId="20577"/>
          <ac:spMkLst>
            <pc:docMk/>
            <pc:sldMk cId="743260618" sldId="294"/>
            <ac:spMk id="23" creationId="{4D4702AC-423E-4166-BF72-96CEC5C78FA9}"/>
          </ac:spMkLst>
        </pc:spChg>
        <pc:spChg chg="mod">
          <ac:chgData name="Vernon Cabral" userId="52a54458-6107-4db0-8e4a-334af7d439e3" providerId="ADAL" clId="{473F48AA-8EA8-4C83-80D8-B816C4E49CB7}" dt="2020-10-02T07:18:19.600" v="4551" actId="20577"/>
          <ac:spMkLst>
            <pc:docMk/>
            <pc:sldMk cId="743260618" sldId="294"/>
            <ac:spMk id="79" creationId="{819D9538-E9B9-457A-90DE-701924D078A2}"/>
          </ac:spMkLst>
        </pc:spChg>
        <pc:spChg chg="mod">
          <ac:chgData name="Vernon Cabral" userId="52a54458-6107-4db0-8e4a-334af7d439e3" providerId="ADAL" clId="{473F48AA-8EA8-4C83-80D8-B816C4E49CB7}" dt="2020-10-02T07:28:20.015" v="4802" actId="20577"/>
          <ac:spMkLst>
            <pc:docMk/>
            <pc:sldMk cId="743260618" sldId="294"/>
            <ac:spMk id="90" creationId="{9F9F6E75-086A-4FF4-AB7F-80F9BD71D2CA}"/>
          </ac:spMkLst>
        </pc:spChg>
        <pc:spChg chg="mod">
          <ac:chgData name="Vernon Cabral" userId="52a54458-6107-4db0-8e4a-334af7d439e3" providerId="ADAL" clId="{473F48AA-8EA8-4C83-80D8-B816C4E49CB7}" dt="2020-10-02T07:24:40.904" v="4679" actId="14100"/>
          <ac:spMkLst>
            <pc:docMk/>
            <pc:sldMk cId="743260618" sldId="294"/>
            <ac:spMk id="103" creationId="{A1FD28B7-0E75-4FF7-8A99-AB3B1A9EB483}"/>
          </ac:spMkLst>
        </pc:spChg>
        <pc:spChg chg="mod">
          <ac:chgData name="Vernon Cabral" userId="52a54458-6107-4db0-8e4a-334af7d439e3" providerId="ADAL" clId="{473F48AA-8EA8-4C83-80D8-B816C4E49CB7}" dt="2020-10-02T07:36:45.163" v="4953" actId="20577"/>
          <ac:spMkLst>
            <pc:docMk/>
            <pc:sldMk cId="743260618" sldId="294"/>
            <ac:spMk id="116" creationId="{7ECB2798-E8F1-4411-9826-9C05531D6453}"/>
          </ac:spMkLst>
        </pc:spChg>
      </pc:sldChg>
      <pc:sldChg chg="modSp add modNotesTx">
        <pc:chgData name="Vernon Cabral" userId="52a54458-6107-4db0-8e4a-334af7d439e3" providerId="ADAL" clId="{473F48AA-8EA8-4C83-80D8-B816C4E49CB7}" dt="2020-10-06T09:42:20.110" v="5512" actId="113"/>
        <pc:sldMkLst>
          <pc:docMk/>
          <pc:sldMk cId="3029007592" sldId="295"/>
        </pc:sldMkLst>
        <pc:spChg chg="mod">
          <ac:chgData name="Vernon Cabral" userId="52a54458-6107-4db0-8e4a-334af7d439e3" providerId="ADAL" clId="{473F48AA-8EA8-4C83-80D8-B816C4E49CB7}" dt="2020-10-02T07:37:29.034" v="4958" actId="20577"/>
          <ac:spMkLst>
            <pc:docMk/>
            <pc:sldMk cId="3029007592" sldId="295"/>
            <ac:spMk id="25" creationId="{ED2CF9D1-A278-4CE0-A2C0-AC6161677FA8}"/>
          </ac:spMkLst>
        </pc:spChg>
        <pc:spChg chg="mod">
          <ac:chgData name="Vernon Cabral" userId="52a54458-6107-4db0-8e4a-334af7d439e3" providerId="ADAL" clId="{473F48AA-8EA8-4C83-80D8-B816C4E49CB7}" dt="2020-10-02T07:37:41.144" v="4960"/>
          <ac:spMkLst>
            <pc:docMk/>
            <pc:sldMk cId="3029007592" sldId="295"/>
            <ac:spMk id="26" creationId="{E3503A20-661B-47D7-AD18-224426A6A0BB}"/>
          </ac:spMkLst>
        </pc:spChg>
      </pc:sldChg>
      <pc:sldChg chg="modNotesTx">
        <pc:chgData name="Vernon Cabral" userId="52a54458-6107-4db0-8e4a-334af7d439e3" providerId="ADAL" clId="{473F48AA-8EA8-4C83-80D8-B816C4E49CB7}" dt="2020-10-06T09:56:28.819" v="5624" actId="20577"/>
        <pc:sldMkLst>
          <pc:docMk/>
          <pc:sldMk cId="645374203" sldId="296"/>
        </pc:sldMkLst>
      </pc:sldChg>
    </pc:docChg>
  </pc:docChgLst>
  <pc:docChgLst>
    <pc:chgData name="Vernon Cabral" userId="S::vernon.cabral@ad.infosys.com::52a54458-6107-4db0-8e4a-334af7d439e3" providerId="AD" clId="Web-{00068901-0E4B-4C6A-8321-99F5F7E9666F}"/>
    <pc:docChg chg="addSld delSld modSld modSection">
      <pc:chgData name="Vernon Cabral" userId="S::vernon.cabral@ad.infosys.com::52a54458-6107-4db0-8e4a-334af7d439e3" providerId="AD" clId="Web-{00068901-0E4B-4C6A-8321-99F5F7E9666F}" dt="2020-10-04T15:32:06.131" v="10" actId="14100"/>
      <pc:docMkLst>
        <pc:docMk/>
      </pc:docMkLst>
      <pc:sldChg chg="addSp delSp modSp del">
        <pc:chgData name="Vernon Cabral" userId="S::vernon.cabral@ad.infosys.com::52a54458-6107-4db0-8e4a-334af7d439e3" providerId="AD" clId="Web-{00068901-0E4B-4C6A-8321-99F5F7E9666F}" dt="2020-10-04T15:31:46.772" v="8"/>
        <pc:sldMkLst>
          <pc:docMk/>
          <pc:sldMk cId="2936124919" sldId="291"/>
        </pc:sldMkLst>
        <pc:picChg chg="add del mod">
          <ac:chgData name="Vernon Cabral" userId="S::vernon.cabral@ad.infosys.com::52a54458-6107-4db0-8e4a-334af7d439e3" providerId="AD" clId="Web-{00068901-0E4B-4C6A-8321-99F5F7E9666F}" dt="2020-10-04T15:30:42.802" v="1"/>
          <ac:picMkLst>
            <pc:docMk/>
            <pc:sldMk cId="2936124919" sldId="291"/>
            <ac:picMk id="9" creationId="{DD68DF90-21DC-4E73-B676-1E32C5C70BA9}"/>
          </ac:picMkLst>
        </pc:picChg>
      </pc:sldChg>
      <pc:sldChg chg="addSp modSp add replId">
        <pc:chgData name="Vernon Cabral" userId="S::vernon.cabral@ad.infosys.com::52a54458-6107-4db0-8e4a-334af7d439e3" providerId="AD" clId="Web-{00068901-0E4B-4C6A-8321-99F5F7E9666F}" dt="2020-10-04T15:32:06.131" v="10" actId="14100"/>
        <pc:sldMkLst>
          <pc:docMk/>
          <pc:sldMk cId="645374203" sldId="296"/>
        </pc:sldMkLst>
        <pc:picChg chg="add mod">
          <ac:chgData name="Vernon Cabral" userId="S::vernon.cabral@ad.infosys.com::52a54458-6107-4db0-8e4a-334af7d439e3" providerId="AD" clId="Web-{00068901-0E4B-4C6A-8321-99F5F7E9666F}" dt="2020-10-04T15:32:06.131" v="10" actId="14100"/>
          <ac:picMkLst>
            <pc:docMk/>
            <pc:sldMk cId="645374203" sldId="296"/>
            <ac:picMk id="9" creationId="{58055205-DC14-4C00-95A7-94C74EF2D9F1}"/>
          </ac:picMkLst>
        </pc:picChg>
      </pc:sldChg>
    </pc:docChg>
  </pc:docChgLst>
  <pc:docChgLst>
    <pc:chgData name="Ajeesh G P" userId="c301e407-3190-40e1-896d-f9e1daf07dfd" providerId="ADAL" clId="{9F157B56-F3AE-4A0F-92D2-B66BA982E1A9}"/>
    <pc:docChg chg="undo redo custSel mod addSld delSld modSld sldOrd addSection modSection">
      <pc:chgData name="Ajeesh G P" userId="c301e407-3190-40e1-896d-f9e1daf07dfd" providerId="ADAL" clId="{9F157B56-F3AE-4A0F-92D2-B66BA982E1A9}" dt="2020-10-05T16:59:16.041" v="12200" actId="207"/>
      <pc:docMkLst>
        <pc:docMk/>
      </pc:docMkLst>
      <pc:sldChg chg="addSp delSp modSp modTransition setBg delAnim modAnim">
        <pc:chgData name="Ajeesh G P" userId="c301e407-3190-40e1-896d-f9e1daf07dfd" providerId="ADAL" clId="{9F157B56-F3AE-4A0F-92D2-B66BA982E1A9}" dt="2020-10-05T15:38:16.840" v="12152" actId="207"/>
        <pc:sldMkLst>
          <pc:docMk/>
          <pc:sldMk cId="1924082485" sldId="256"/>
        </pc:sldMkLst>
        <pc:spChg chg="del mod">
          <ac:chgData name="Ajeesh G P" userId="c301e407-3190-40e1-896d-f9e1daf07dfd" providerId="ADAL" clId="{9F157B56-F3AE-4A0F-92D2-B66BA982E1A9}" dt="2020-09-27T10:14:03.520" v="535" actId="478"/>
          <ac:spMkLst>
            <pc:docMk/>
            <pc:sldMk cId="1924082485" sldId="256"/>
            <ac:spMk id="2" creationId="{4B12B3B7-E630-4B53-9587-D19C48CB5736}"/>
          </ac:spMkLst>
        </pc:spChg>
        <pc:spChg chg="del">
          <ac:chgData name="Ajeesh G P" userId="c301e407-3190-40e1-896d-f9e1daf07dfd" providerId="ADAL" clId="{9F157B56-F3AE-4A0F-92D2-B66BA982E1A9}" dt="2020-09-27T08:38:04.236" v="0" actId="478"/>
          <ac:spMkLst>
            <pc:docMk/>
            <pc:sldMk cId="1924082485" sldId="256"/>
            <ac:spMk id="2" creationId="{9663140E-FA5F-46C2-85B4-9E684039BE97}"/>
          </ac:spMkLst>
        </pc:spChg>
        <pc:spChg chg="del">
          <ac:chgData name="Ajeesh G P" userId="c301e407-3190-40e1-896d-f9e1daf07dfd" providerId="ADAL" clId="{9F157B56-F3AE-4A0F-92D2-B66BA982E1A9}" dt="2020-09-27T08:38:04.236" v="0" actId="478"/>
          <ac:spMkLst>
            <pc:docMk/>
            <pc:sldMk cId="1924082485" sldId="256"/>
            <ac:spMk id="3" creationId="{72D0FDED-0D3F-4E2F-95E2-258C23EC84C2}"/>
          </ac:spMkLst>
        </pc:spChg>
        <pc:spChg chg="add del mod">
          <ac:chgData name="Ajeesh G P" userId="c301e407-3190-40e1-896d-f9e1daf07dfd" providerId="ADAL" clId="{9F157B56-F3AE-4A0F-92D2-B66BA982E1A9}" dt="2020-09-27T08:43:43.841" v="2" actId="11529"/>
          <ac:spMkLst>
            <pc:docMk/>
            <pc:sldMk cId="1924082485" sldId="256"/>
            <ac:spMk id="4" creationId="{C1EA4D7D-79FD-4AB8-A259-7D72170886A7}"/>
          </ac:spMkLst>
        </pc:spChg>
        <pc:spChg chg="add del mod">
          <ac:chgData name="Ajeesh G P" userId="c301e407-3190-40e1-896d-f9e1daf07dfd" providerId="ADAL" clId="{9F157B56-F3AE-4A0F-92D2-B66BA982E1A9}" dt="2020-09-27T08:45:52.327" v="54" actId="11529"/>
          <ac:spMkLst>
            <pc:docMk/>
            <pc:sldMk cId="1924082485" sldId="256"/>
            <ac:spMk id="14" creationId="{38428060-F852-46E4-B1B5-89FD0C8DF452}"/>
          </ac:spMkLst>
        </pc:spChg>
        <pc:spChg chg="add del mod">
          <ac:chgData name="Ajeesh G P" userId="c301e407-3190-40e1-896d-f9e1daf07dfd" providerId="ADAL" clId="{9F157B56-F3AE-4A0F-92D2-B66BA982E1A9}" dt="2020-09-27T10:16:22.460" v="670" actId="478"/>
          <ac:spMkLst>
            <pc:docMk/>
            <pc:sldMk cId="1924082485" sldId="256"/>
            <ac:spMk id="15" creationId="{7CF04804-E418-44CF-A4DB-A1BE55CA4254}"/>
          </ac:spMkLst>
        </pc:spChg>
        <pc:spChg chg="add del mod">
          <ac:chgData name="Ajeesh G P" userId="c301e407-3190-40e1-896d-f9e1daf07dfd" providerId="ADAL" clId="{9F157B56-F3AE-4A0F-92D2-B66BA982E1A9}" dt="2020-09-27T10:16:43.979" v="672" actId="478"/>
          <ac:spMkLst>
            <pc:docMk/>
            <pc:sldMk cId="1924082485" sldId="256"/>
            <ac:spMk id="16" creationId="{9CBCC6E9-7DD6-4396-A7EA-E9F5F0CB963B}"/>
          </ac:spMkLst>
        </pc:spChg>
        <pc:spChg chg="add del mod">
          <ac:chgData name="Ajeesh G P" userId="c301e407-3190-40e1-896d-f9e1daf07dfd" providerId="ADAL" clId="{9F157B56-F3AE-4A0F-92D2-B66BA982E1A9}" dt="2020-09-27T10:17:36.446" v="676" actId="478"/>
          <ac:spMkLst>
            <pc:docMk/>
            <pc:sldMk cId="1924082485" sldId="256"/>
            <ac:spMk id="20" creationId="{B2E0BE14-7D62-411C-AC4C-B62FC368873C}"/>
          </ac:spMkLst>
        </pc:spChg>
        <pc:spChg chg="add del mod">
          <ac:chgData name="Ajeesh G P" userId="c301e407-3190-40e1-896d-f9e1daf07dfd" providerId="ADAL" clId="{9F157B56-F3AE-4A0F-92D2-B66BA982E1A9}" dt="2020-09-27T10:18:06.653" v="679" actId="478"/>
          <ac:spMkLst>
            <pc:docMk/>
            <pc:sldMk cId="1924082485" sldId="256"/>
            <ac:spMk id="21" creationId="{DA58E69F-02AA-4CE3-AE40-33132CF4AE3B}"/>
          </ac:spMkLst>
        </pc:spChg>
        <pc:spChg chg="add del mod">
          <ac:chgData name="Ajeesh G P" userId="c301e407-3190-40e1-896d-f9e1daf07dfd" providerId="ADAL" clId="{9F157B56-F3AE-4A0F-92D2-B66BA982E1A9}" dt="2020-09-27T10:18:37.967" v="681" actId="478"/>
          <ac:spMkLst>
            <pc:docMk/>
            <pc:sldMk cId="1924082485" sldId="256"/>
            <ac:spMk id="22" creationId="{C1878DB0-9E83-48F0-8318-D902421EA043}"/>
          </ac:spMkLst>
        </pc:spChg>
        <pc:spChg chg="add del mod">
          <ac:chgData name="Ajeesh G P" userId="c301e407-3190-40e1-896d-f9e1daf07dfd" providerId="ADAL" clId="{9F157B56-F3AE-4A0F-92D2-B66BA982E1A9}" dt="2020-09-27T10:22:37.552" v="686" actId="478"/>
          <ac:spMkLst>
            <pc:docMk/>
            <pc:sldMk cId="1924082485" sldId="256"/>
            <ac:spMk id="23" creationId="{3F275404-A66B-4FE8-9E1E-59EEBE6D1E99}"/>
          </ac:spMkLst>
        </pc:spChg>
        <pc:spChg chg="add del mod">
          <ac:chgData name="Ajeesh G P" userId="c301e407-3190-40e1-896d-f9e1daf07dfd" providerId="ADAL" clId="{9F157B56-F3AE-4A0F-92D2-B66BA982E1A9}" dt="2020-09-27T10:24:39.525" v="692" actId="478"/>
          <ac:spMkLst>
            <pc:docMk/>
            <pc:sldMk cId="1924082485" sldId="256"/>
            <ac:spMk id="26" creationId="{910D080D-26A0-42C1-9800-210D8174F0D8}"/>
          </ac:spMkLst>
        </pc:spChg>
        <pc:spChg chg="add del mod">
          <ac:chgData name="Ajeesh G P" userId="c301e407-3190-40e1-896d-f9e1daf07dfd" providerId="ADAL" clId="{9F157B56-F3AE-4A0F-92D2-B66BA982E1A9}" dt="2020-09-27T10:25:10.175" v="698" actId="478"/>
          <ac:spMkLst>
            <pc:docMk/>
            <pc:sldMk cId="1924082485" sldId="256"/>
            <ac:spMk id="27" creationId="{DEBD243E-B0A4-4F5E-924D-F8C398376D58}"/>
          </ac:spMkLst>
        </pc:spChg>
        <pc:spChg chg="add mod">
          <ac:chgData name="Ajeesh G P" userId="c301e407-3190-40e1-896d-f9e1daf07dfd" providerId="ADAL" clId="{9F157B56-F3AE-4A0F-92D2-B66BA982E1A9}" dt="2020-09-27T10:43:28.623" v="1062" actId="1038"/>
          <ac:spMkLst>
            <pc:docMk/>
            <pc:sldMk cId="1924082485" sldId="256"/>
            <ac:spMk id="28" creationId="{6C4D18B8-3C6F-4656-9905-5CE52082CD65}"/>
          </ac:spMkLst>
        </pc:spChg>
        <pc:spChg chg="add mod">
          <ac:chgData name="Ajeesh G P" userId="c301e407-3190-40e1-896d-f9e1daf07dfd" providerId="ADAL" clId="{9F157B56-F3AE-4A0F-92D2-B66BA982E1A9}" dt="2020-09-27T10:43:28.623" v="1062" actId="1038"/>
          <ac:spMkLst>
            <pc:docMk/>
            <pc:sldMk cId="1924082485" sldId="256"/>
            <ac:spMk id="29" creationId="{5C9AEC28-3F4D-43DB-B446-F914DA32243B}"/>
          </ac:spMkLst>
        </pc:spChg>
        <pc:spChg chg="add mod">
          <ac:chgData name="Ajeesh G P" userId="c301e407-3190-40e1-896d-f9e1daf07dfd" providerId="ADAL" clId="{9F157B56-F3AE-4A0F-92D2-B66BA982E1A9}" dt="2020-10-01T05:39:49.694" v="11635" actId="1036"/>
          <ac:spMkLst>
            <pc:docMk/>
            <pc:sldMk cId="1924082485" sldId="256"/>
            <ac:spMk id="30" creationId="{1B383D82-4A7C-4D34-8FFC-7D9B6AB5558B}"/>
          </ac:spMkLst>
        </pc:spChg>
        <pc:spChg chg="add del mod topLvl">
          <ac:chgData name="Ajeesh G P" userId="c301e407-3190-40e1-896d-f9e1daf07dfd" providerId="ADAL" clId="{9F157B56-F3AE-4A0F-92D2-B66BA982E1A9}" dt="2020-09-27T10:44:59.783" v="1117" actId="478"/>
          <ac:spMkLst>
            <pc:docMk/>
            <pc:sldMk cId="1924082485" sldId="256"/>
            <ac:spMk id="31" creationId="{D08CC424-7AE7-46CB-9184-2244A9E46289}"/>
          </ac:spMkLst>
        </pc:spChg>
        <pc:spChg chg="add del">
          <ac:chgData name="Ajeesh G P" userId="c301e407-3190-40e1-896d-f9e1daf07dfd" providerId="ADAL" clId="{9F157B56-F3AE-4A0F-92D2-B66BA982E1A9}" dt="2020-09-27T10:37:47.633" v="918"/>
          <ac:spMkLst>
            <pc:docMk/>
            <pc:sldMk cId="1924082485" sldId="256"/>
            <ac:spMk id="32" creationId="{721DB9EB-9046-4FB5-8105-CE23B5D3E9F4}"/>
          </ac:spMkLst>
        </pc:spChg>
        <pc:spChg chg="add del mod topLvl">
          <ac:chgData name="Ajeesh G P" userId="c301e407-3190-40e1-896d-f9e1daf07dfd" providerId="ADAL" clId="{9F157B56-F3AE-4A0F-92D2-B66BA982E1A9}" dt="2020-09-27T10:44:59.783" v="1117" actId="478"/>
          <ac:spMkLst>
            <pc:docMk/>
            <pc:sldMk cId="1924082485" sldId="256"/>
            <ac:spMk id="33" creationId="{EAAFEC0A-9767-489D-8583-6393C0E2A506}"/>
          </ac:spMkLst>
        </pc:spChg>
        <pc:spChg chg="add del mod">
          <ac:chgData name="Ajeesh G P" userId="c301e407-3190-40e1-896d-f9e1daf07dfd" providerId="ADAL" clId="{9F157B56-F3AE-4A0F-92D2-B66BA982E1A9}" dt="2020-09-27T10:58:42.761" v="1228" actId="478"/>
          <ac:spMkLst>
            <pc:docMk/>
            <pc:sldMk cId="1924082485" sldId="256"/>
            <ac:spMk id="34" creationId="{B532AA59-AB5A-41CE-BCAB-6A5970AEDD78}"/>
          </ac:spMkLst>
        </pc:spChg>
        <pc:spChg chg="add del mod">
          <ac:chgData name="Ajeesh G P" userId="c301e407-3190-40e1-896d-f9e1daf07dfd" providerId="ADAL" clId="{9F157B56-F3AE-4A0F-92D2-B66BA982E1A9}" dt="2020-09-27T10:41:25.080" v="973" actId="478"/>
          <ac:spMkLst>
            <pc:docMk/>
            <pc:sldMk cId="1924082485" sldId="256"/>
            <ac:spMk id="35" creationId="{49E43310-3164-475C-BE27-666F85A7B495}"/>
          </ac:spMkLst>
        </pc:spChg>
        <pc:spChg chg="add del mod">
          <ac:chgData name="Ajeesh G P" userId="c301e407-3190-40e1-896d-f9e1daf07dfd" providerId="ADAL" clId="{9F157B56-F3AE-4A0F-92D2-B66BA982E1A9}" dt="2020-09-27T10:41:22.876" v="972" actId="478"/>
          <ac:spMkLst>
            <pc:docMk/>
            <pc:sldMk cId="1924082485" sldId="256"/>
            <ac:spMk id="36" creationId="{AC69238F-D67F-48A0-B7E4-DA0DADBADFCD}"/>
          </ac:spMkLst>
        </pc:spChg>
        <pc:spChg chg="add del mod">
          <ac:chgData name="Ajeesh G P" userId="c301e407-3190-40e1-896d-f9e1daf07dfd" providerId="ADAL" clId="{9F157B56-F3AE-4A0F-92D2-B66BA982E1A9}" dt="2020-09-27T10:58:39.723" v="1227" actId="478"/>
          <ac:spMkLst>
            <pc:docMk/>
            <pc:sldMk cId="1924082485" sldId="256"/>
            <ac:spMk id="37" creationId="{ABC5F07B-1B78-430D-AC8D-D00F0E4D9BB6}"/>
          </ac:spMkLst>
        </pc:spChg>
        <pc:spChg chg="add del mod">
          <ac:chgData name="Ajeesh G P" userId="c301e407-3190-40e1-896d-f9e1daf07dfd" providerId="ADAL" clId="{9F157B56-F3AE-4A0F-92D2-B66BA982E1A9}" dt="2020-09-27T10:58:38.465" v="1226" actId="478"/>
          <ac:spMkLst>
            <pc:docMk/>
            <pc:sldMk cId="1924082485" sldId="256"/>
            <ac:spMk id="38" creationId="{D315A0FF-FC73-4D22-82B0-3F405A985FF2}"/>
          </ac:spMkLst>
        </pc:spChg>
        <pc:spChg chg="add mod">
          <ac:chgData name="Ajeesh G P" userId="c301e407-3190-40e1-896d-f9e1daf07dfd" providerId="ADAL" clId="{9F157B56-F3AE-4A0F-92D2-B66BA982E1A9}" dt="2020-09-29T08:33:20.114" v="4484" actId="14100"/>
          <ac:spMkLst>
            <pc:docMk/>
            <pc:sldMk cId="1924082485" sldId="256"/>
            <ac:spMk id="40" creationId="{9CD8E70B-1CC6-4D7C-B8E6-151A4755C8B8}"/>
          </ac:spMkLst>
        </pc:spChg>
        <pc:spChg chg="add mod">
          <ac:chgData name="Ajeesh G P" userId="c301e407-3190-40e1-896d-f9e1daf07dfd" providerId="ADAL" clId="{9F157B56-F3AE-4A0F-92D2-B66BA982E1A9}" dt="2020-10-05T15:38:08.155" v="12151" actId="207"/>
          <ac:spMkLst>
            <pc:docMk/>
            <pc:sldMk cId="1924082485" sldId="256"/>
            <ac:spMk id="41" creationId="{4B650395-CD18-4FF6-8E2D-AE5A149516FF}"/>
          </ac:spMkLst>
        </pc:spChg>
        <pc:spChg chg="add mod">
          <ac:chgData name="Ajeesh G P" userId="c301e407-3190-40e1-896d-f9e1daf07dfd" providerId="ADAL" clId="{9F157B56-F3AE-4A0F-92D2-B66BA982E1A9}" dt="2020-10-05T15:38:16.840" v="12152" actId="207"/>
          <ac:spMkLst>
            <pc:docMk/>
            <pc:sldMk cId="1924082485" sldId="256"/>
            <ac:spMk id="42" creationId="{09A9483C-E4EF-4F7F-A6D6-91906B0008C9}"/>
          </ac:spMkLst>
        </pc:spChg>
        <pc:grpChg chg="add del mod">
          <ac:chgData name="Ajeesh G P" userId="c301e407-3190-40e1-896d-f9e1daf07dfd" providerId="ADAL" clId="{9F157B56-F3AE-4A0F-92D2-B66BA982E1A9}" dt="2020-09-27T10:44:30.174" v="1100" actId="165"/>
          <ac:grpSpMkLst>
            <pc:docMk/>
            <pc:sldMk cId="1924082485" sldId="256"/>
            <ac:grpSpMk id="39" creationId="{6DFA9C76-517D-4A16-9F78-B49ED24C629F}"/>
          </ac:grpSpMkLst>
        </pc:grpChg>
        <pc:picChg chg="add del mod">
          <ac:chgData name="Ajeesh G P" userId="c301e407-3190-40e1-896d-f9e1daf07dfd" providerId="ADAL" clId="{9F157B56-F3AE-4A0F-92D2-B66BA982E1A9}" dt="2020-09-27T10:25:46.174" v="699" actId="478"/>
          <ac:picMkLst>
            <pc:docMk/>
            <pc:sldMk cId="1924082485" sldId="256"/>
            <ac:picMk id="25" creationId="{350CA188-5D04-4487-B719-5EA9CB993E7A}"/>
          </ac:picMkLst>
        </pc:picChg>
        <pc:picChg chg="add mod">
          <ac:chgData name="Ajeesh G P" userId="c301e407-3190-40e1-896d-f9e1daf07dfd" providerId="ADAL" clId="{9F157B56-F3AE-4A0F-92D2-B66BA982E1A9}" dt="2020-09-27T11:08:40.854" v="1534" actId="1076"/>
          <ac:picMkLst>
            <pc:docMk/>
            <pc:sldMk cId="1924082485" sldId="256"/>
            <ac:picMk id="44" creationId="{37096B8E-1468-4BD7-A784-A871B65BA2FE}"/>
          </ac:picMkLst>
        </pc:picChg>
        <pc:picChg chg="add del mod">
          <ac:chgData name="Ajeesh G P" userId="c301e407-3190-40e1-896d-f9e1daf07dfd" providerId="ADAL" clId="{9F157B56-F3AE-4A0F-92D2-B66BA982E1A9}" dt="2020-09-27T11:08:43.501" v="1535"/>
          <ac:picMkLst>
            <pc:docMk/>
            <pc:sldMk cId="1924082485" sldId="256"/>
            <ac:picMk id="45" creationId="{B48675BE-89AD-4C5D-956A-65698D2AC540}"/>
          </ac:picMkLst>
        </pc:picChg>
        <pc:cxnChg chg="add del mod">
          <ac:chgData name="Ajeesh G P" userId="c301e407-3190-40e1-896d-f9e1daf07dfd" providerId="ADAL" clId="{9F157B56-F3AE-4A0F-92D2-B66BA982E1A9}" dt="2020-09-27T08:45:56.348" v="65" actId="11529"/>
          <ac:cxnSpMkLst>
            <pc:docMk/>
            <pc:sldMk cId="1924082485" sldId="256"/>
            <ac:cxnSpMk id="6" creationId="{66788A56-C2EF-40A3-B452-D4671F25EF1C}"/>
          </ac:cxnSpMkLst>
        </pc:cxnChg>
        <pc:cxnChg chg="add del mod">
          <ac:chgData name="Ajeesh G P" userId="c301e407-3190-40e1-896d-f9e1daf07dfd" providerId="ADAL" clId="{9F157B56-F3AE-4A0F-92D2-B66BA982E1A9}" dt="2020-09-27T08:45:55.361" v="62"/>
          <ac:cxnSpMkLst>
            <pc:docMk/>
            <pc:sldMk cId="1924082485" sldId="256"/>
            <ac:cxnSpMk id="9" creationId="{13E7349F-4C7C-4659-A065-4FC520D821E1}"/>
          </ac:cxnSpMkLst>
        </pc:cxnChg>
        <pc:cxnChg chg="add del mod">
          <ac:chgData name="Ajeesh G P" userId="c301e407-3190-40e1-896d-f9e1daf07dfd" providerId="ADAL" clId="{9F157B56-F3AE-4A0F-92D2-B66BA982E1A9}" dt="2020-09-27T08:45:54.794" v="59"/>
          <ac:cxnSpMkLst>
            <pc:docMk/>
            <pc:sldMk cId="1924082485" sldId="256"/>
            <ac:cxnSpMk id="11" creationId="{2498E2F4-AFC8-4515-BC7D-EEA7144A8A4B}"/>
          </ac:cxnSpMkLst>
        </pc:cxnChg>
        <pc:cxnChg chg="add del mod">
          <ac:chgData name="Ajeesh G P" userId="c301e407-3190-40e1-896d-f9e1daf07dfd" providerId="ADAL" clId="{9F157B56-F3AE-4A0F-92D2-B66BA982E1A9}" dt="2020-09-27T10:17:38.550" v="677" actId="478"/>
          <ac:cxnSpMkLst>
            <pc:docMk/>
            <pc:sldMk cId="1924082485" sldId="256"/>
            <ac:cxnSpMk id="18" creationId="{8FE1B49A-F189-41CB-AD9A-43A5849E037E}"/>
          </ac:cxnSpMkLst>
        </pc:cxnChg>
      </pc:sldChg>
      <pc:sldChg chg="addSp delSp modSp add mod modTransition setBg addAnim delAnim modAnim">
        <pc:chgData name="Ajeesh G P" userId="c301e407-3190-40e1-896d-f9e1daf07dfd" providerId="ADAL" clId="{9F157B56-F3AE-4A0F-92D2-B66BA982E1A9}" dt="2020-10-05T16:59:16.041" v="12200" actId="207"/>
        <pc:sldMkLst>
          <pc:docMk/>
          <pc:sldMk cId="133637767" sldId="257"/>
        </pc:sldMkLst>
        <pc:spChg chg="add del mod">
          <ac:chgData name="Ajeesh G P" userId="c301e407-3190-40e1-896d-f9e1daf07dfd" providerId="ADAL" clId="{9F157B56-F3AE-4A0F-92D2-B66BA982E1A9}" dt="2020-09-27T17:00:35.723" v="1553"/>
          <ac:spMkLst>
            <pc:docMk/>
            <pc:sldMk cId="133637767" sldId="257"/>
            <ac:spMk id="4" creationId="{C9EEBD02-74B4-4706-95A3-DF25A6C41A53}"/>
          </ac:spMkLst>
        </pc:spChg>
        <pc:spChg chg="add del mod topLvl">
          <ac:chgData name="Ajeesh G P" userId="c301e407-3190-40e1-896d-f9e1daf07dfd" providerId="ADAL" clId="{9F157B56-F3AE-4A0F-92D2-B66BA982E1A9}" dt="2020-09-28T10:41:34.696" v="2162" actId="478"/>
          <ac:spMkLst>
            <pc:docMk/>
            <pc:sldMk cId="133637767" sldId="257"/>
            <ac:spMk id="5" creationId="{E27B24CA-CC34-4F4F-A595-5BD2AD3796A1}"/>
          </ac:spMkLst>
        </pc:spChg>
        <pc:spChg chg="add del mod">
          <ac:chgData name="Ajeesh G P" userId="c301e407-3190-40e1-896d-f9e1daf07dfd" providerId="ADAL" clId="{9F157B56-F3AE-4A0F-92D2-B66BA982E1A9}" dt="2020-09-27T17:11:23.548" v="1637" actId="478"/>
          <ac:spMkLst>
            <pc:docMk/>
            <pc:sldMk cId="133637767" sldId="257"/>
            <ac:spMk id="13" creationId="{62B5D57E-00DF-42AD-8B4A-7687FE32193D}"/>
          </ac:spMkLst>
        </pc:spChg>
        <pc:spChg chg="add del mod">
          <ac:chgData name="Ajeesh G P" userId="c301e407-3190-40e1-896d-f9e1daf07dfd" providerId="ADAL" clId="{9F157B56-F3AE-4A0F-92D2-B66BA982E1A9}" dt="2020-09-27T17:02:06.729" v="1594" actId="478"/>
          <ac:spMkLst>
            <pc:docMk/>
            <pc:sldMk cId="133637767" sldId="257"/>
            <ac:spMk id="14" creationId="{A0B49D8A-3037-42EA-B78B-E3A189A32B7A}"/>
          </ac:spMkLst>
        </pc:spChg>
        <pc:spChg chg="add del mod">
          <ac:chgData name="Ajeesh G P" userId="c301e407-3190-40e1-896d-f9e1daf07dfd" providerId="ADAL" clId="{9F157B56-F3AE-4A0F-92D2-B66BA982E1A9}" dt="2020-09-27T17:02:09.375" v="1595" actId="478"/>
          <ac:spMkLst>
            <pc:docMk/>
            <pc:sldMk cId="133637767" sldId="257"/>
            <ac:spMk id="15" creationId="{670B6C4B-C7E6-43B1-8F7E-28FF024E0242}"/>
          </ac:spMkLst>
        </pc:spChg>
        <pc:spChg chg="add del mod">
          <ac:chgData name="Ajeesh G P" userId="c301e407-3190-40e1-896d-f9e1daf07dfd" providerId="ADAL" clId="{9F157B56-F3AE-4A0F-92D2-B66BA982E1A9}" dt="2020-09-27T17:11:23.548" v="1637" actId="478"/>
          <ac:spMkLst>
            <pc:docMk/>
            <pc:sldMk cId="133637767" sldId="257"/>
            <ac:spMk id="16" creationId="{15F5B873-64A2-40A0-B9CC-488C672C4D5D}"/>
          </ac:spMkLst>
        </pc:spChg>
        <pc:spChg chg="add mod topLvl">
          <ac:chgData name="Ajeesh G P" userId="c301e407-3190-40e1-896d-f9e1daf07dfd" providerId="ADAL" clId="{9F157B56-F3AE-4A0F-92D2-B66BA982E1A9}" dt="2020-09-28T10:38:33.009" v="2145" actId="404"/>
          <ac:spMkLst>
            <pc:docMk/>
            <pc:sldMk cId="133637767" sldId="257"/>
            <ac:spMk id="17" creationId="{34067548-3B97-492D-B100-AC6A0AFC154F}"/>
          </ac:spMkLst>
        </pc:spChg>
        <pc:spChg chg="add del mod">
          <ac:chgData name="Ajeesh G P" userId="c301e407-3190-40e1-896d-f9e1daf07dfd" providerId="ADAL" clId="{9F157B56-F3AE-4A0F-92D2-B66BA982E1A9}" dt="2020-09-27T17:11:23.548" v="1637" actId="478"/>
          <ac:spMkLst>
            <pc:docMk/>
            <pc:sldMk cId="133637767" sldId="257"/>
            <ac:spMk id="17" creationId="{A31CC6DD-E5CC-4D74-A135-71B41EC90F73}"/>
          </ac:spMkLst>
        </pc:spChg>
        <pc:spChg chg="add mod">
          <ac:chgData name="Ajeesh G P" userId="c301e407-3190-40e1-896d-f9e1daf07dfd" providerId="ADAL" clId="{9F157B56-F3AE-4A0F-92D2-B66BA982E1A9}" dt="2020-09-28T11:51:13.029" v="2465" actId="207"/>
          <ac:spMkLst>
            <pc:docMk/>
            <pc:sldMk cId="133637767" sldId="257"/>
            <ac:spMk id="27" creationId="{E9E7D529-0016-4271-8F48-C6023E2A8989}"/>
          </ac:spMkLst>
        </pc:spChg>
        <pc:spChg chg="add mod">
          <ac:chgData name="Ajeesh G P" userId="c301e407-3190-40e1-896d-f9e1daf07dfd" providerId="ADAL" clId="{9F157B56-F3AE-4A0F-92D2-B66BA982E1A9}" dt="2020-09-28T11:51:56.709" v="2467" actId="207"/>
          <ac:spMkLst>
            <pc:docMk/>
            <pc:sldMk cId="133637767" sldId="257"/>
            <ac:spMk id="28" creationId="{04ADA246-EADF-4D2F-BD03-F7672DE05E9F}"/>
          </ac:spMkLst>
        </pc:spChg>
        <pc:spChg chg="del mod">
          <ac:chgData name="Ajeesh G P" userId="c301e407-3190-40e1-896d-f9e1daf07dfd" providerId="ADAL" clId="{9F157B56-F3AE-4A0F-92D2-B66BA982E1A9}" dt="2020-09-27T11:03:49.251" v="1516" actId="478"/>
          <ac:spMkLst>
            <pc:docMk/>
            <pc:sldMk cId="133637767" sldId="257"/>
            <ac:spMk id="28" creationId="{6C4D18B8-3C6F-4656-9905-5CE52082CD65}"/>
          </ac:spMkLst>
        </pc:spChg>
        <pc:spChg chg="add mod">
          <ac:chgData name="Ajeesh G P" userId="c301e407-3190-40e1-896d-f9e1daf07dfd" providerId="ADAL" clId="{9F157B56-F3AE-4A0F-92D2-B66BA982E1A9}" dt="2020-09-28T15:50:12.598" v="2482" actId="20577"/>
          <ac:spMkLst>
            <pc:docMk/>
            <pc:sldMk cId="133637767" sldId="257"/>
            <ac:spMk id="29" creationId="{3AA6A856-4890-454E-A506-A590FC79CE99}"/>
          </ac:spMkLst>
        </pc:spChg>
        <pc:spChg chg="del">
          <ac:chgData name="Ajeesh G P" userId="c301e407-3190-40e1-896d-f9e1daf07dfd" providerId="ADAL" clId="{9F157B56-F3AE-4A0F-92D2-B66BA982E1A9}" dt="2020-09-27T11:02:17.408" v="1260" actId="478"/>
          <ac:spMkLst>
            <pc:docMk/>
            <pc:sldMk cId="133637767" sldId="257"/>
            <ac:spMk id="29" creationId="{5C9AEC28-3F4D-43DB-B446-F914DA32243B}"/>
          </ac:spMkLst>
        </pc:spChg>
        <pc:spChg chg="del">
          <ac:chgData name="Ajeesh G P" userId="c301e407-3190-40e1-896d-f9e1daf07dfd" providerId="ADAL" clId="{9F157B56-F3AE-4A0F-92D2-B66BA982E1A9}" dt="2020-09-27T11:02:15.629" v="1259" actId="478"/>
          <ac:spMkLst>
            <pc:docMk/>
            <pc:sldMk cId="133637767" sldId="257"/>
            <ac:spMk id="30" creationId="{1B383D82-4A7C-4D34-8FFC-7D9B6AB5558B}"/>
          </ac:spMkLst>
        </pc:spChg>
        <pc:spChg chg="add mod">
          <ac:chgData name="Ajeesh G P" userId="c301e407-3190-40e1-896d-f9e1daf07dfd" providerId="ADAL" clId="{9F157B56-F3AE-4A0F-92D2-B66BA982E1A9}" dt="2020-09-28T11:18:31.197" v="2421" actId="207"/>
          <ac:spMkLst>
            <pc:docMk/>
            <pc:sldMk cId="133637767" sldId="257"/>
            <ac:spMk id="32" creationId="{85B6AFFB-2BD0-4C8E-BBEF-6B87739FA2D3}"/>
          </ac:spMkLst>
        </pc:spChg>
        <pc:spChg chg="add mod">
          <ac:chgData name="Ajeesh G P" userId="c301e407-3190-40e1-896d-f9e1daf07dfd" providerId="ADAL" clId="{9F157B56-F3AE-4A0F-92D2-B66BA982E1A9}" dt="2020-09-28T11:18:37.146" v="2422" actId="207"/>
          <ac:spMkLst>
            <pc:docMk/>
            <pc:sldMk cId="133637767" sldId="257"/>
            <ac:spMk id="33" creationId="{99E7D483-41F6-4A25-AE7E-4559EB312C8B}"/>
          </ac:spMkLst>
        </pc:spChg>
        <pc:spChg chg="del">
          <ac:chgData name="Ajeesh G P" userId="c301e407-3190-40e1-896d-f9e1daf07dfd" providerId="ADAL" clId="{9F157B56-F3AE-4A0F-92D2-B66BA982E1A9}" dt="2020-09-27T11:02:07.870" v="1255" actId="478"/>
          <ac:spMkLst>
            <pc:docMk/>
            <pc:sldMk cId="133637767" sldId="257"/>
            <ac:spMk id="40" creationId="{9CD8E70B-1CC6-4D7C-B8E6-151A4755C8B8}"/>
          </ac:spMkLst>
        </pc:spChg>
        <pc:spChg chg="del mod">
          <ac:chgData name="Ajeesh G P" userId="c301e407-3190-40e1-896d-f9e1daf07dfd" providerId="ADAL" clId="{9F157B56-F3AE-4A0F-92D2-B66BA982E1A9}" dt="2020-09-27T11:02:11.224" v="1257" actId="478"/>
          <ac:spMkLst>
            <pc:docMk/>
            <pc:sldMk cId="133637767" sldId="257"/>
            <ac:spMk id="41" creationId="{4B650395-CD18-4FF6-8E2D-AE5A149516FF}"/>
          </ac:spMkLst>
        </pc:spChg>
        <pc:spChg chg="del">
          <ac:chgData name="Ajeesh G P" userId="c301e407-3190-40e1-896d-f9e1daf07dfd" providerId="ADAL" clId="{9F157B56-F3AE-4A0F-92D2-B66BA982E1A9}" dt="2020-09-27T11:02:13.893" v="1258" actId="478"/>
          <ac:spMkLst>
            <pc:docMk/>
            <pc:sldMk cId="133637767" sldId="257"/>
            <ac:spMk id="42" creationId="{09A9483C-E4EF-4F7F-A6D6-91906B0008C9}"/>
          </ac:spMkLst>
        </pc:spChg>
        <pc:grpChg chg="add del mod">
          <ac:chgData name="Ajeesh G P" userId="c301e407-3190-40e1-896d-f9e1daf07dfd" providerId="ADAL" clId="{9F157B56-F3AE-4A0F-92D2-B66BA982E1A9}" dt="2020-09-28T10:32:24.818" v="2111" actId="165"/>
          <ac:grpSpMkLst>
            <pc:docMk/>
            <pc:sldMk cId="133637767" sldId="257"/>
            <ac:grpSpMk id="16" creationId="{E826A7C6-15A5-4E15-A102-045E2D5A62DB}"/>
          </ac:grpSpMkLst>
        </pc:grpChg>
        <pc:grpChg chg="add del mod">
          <ac:chgData name="Ajeesh G P" userId="c301e407-3190-40e1-896d-f9e1daf07dfd" providerId="ADAL" clId="{9F157B56-F3AE-4A0F-92D2-B66BA982E1A9}" dt="2020-09-28T10:32:29.547" v="2112" actId="165"/>
          <ac:grpSpMkLst>
            <pc:docMk/>
            <pc:sldMk cId="133637767" sldId="257"/>
            <ac:grpSpMk id="18" creationId="{FE825D2F-470F-48D9-AC2F-9FE1B459FD2A}"/>
          </ac:grpSpMkLst>
        </pc:grpChg>
        <pc:graphicFrameChg chg="add mod">
          <ac:chgData name="Ajeesh G P" userId="c301e407-3190-40e1-896d-f9e1daf07dfd" providerId="ADAL" clId="{9F157B56-F3AE-4A0F-92D2-B66BA982E1A9}" dt="2020-10-05T15:38:54.784" v="12153" actId="947"/>
          <ac:graphicFrameMkLst>
            <pc:docMk/>
            <pc:sldMk cId="133637767" sldId="257"/>
            <ac:graphicFrameMk id="40" creationId="{48E1BEF8-A026-47FA-8A4C-B0D508AAB5E5}"/>
          </ac:graphicFrameMkLst>
        </pc:graphicFrameChg>
        <pc:picChg chg="add del mod topLvl">
          <ac:chgData name="Ajeesh G P" userId="c301e407-3190-40e1-896d-f9e1daf07dfd" providerId="ADAL" clId="{9F157B56-F3AE-4A0F-92D2-B66BA982E1A9}" dt="2020-09-28T10:36:12.466" v="2131" actId="478"/>
          <ac:picMkLst>
            <pc:docMk/>
            <pc:sldMk cId="133637767" sldId="257"/>
            <ac:picMk id="7" creationId="{5B1F8C0C-9A3D-476F-A430-105F06DAB811}"/>
          </ac:picMkLst>
        </pc:picChg>
        <pc:picChg chg="add mod">
          <ac:chgData name="Ajeesh G P" userId="c301e407-3190-40e1-896d-f9e1daf07dfd" providerId="ADAL" clId="{9F157B56-F3AE-4A0F-92D2-B66BA982E1A9}" dt="2020-09-27T11:08:53.726" v="1537" actId="1076"/>
          <ac:picMkLst>
            <pc:docMk/>
            <pc:sldMk cId="133637767" sldId="257"/>
            <ac:picMk id="8" creationId="{0B4356F2-6045-4BBC-A9EE-90D56B7A31CE}"/>
          </ac:picMkLst>
        </pc:picChg>
        <pc:picChg chg="add del mod topLvl">
          <ac:chgData name="Ajeesh G P" userId="c301e407-3190-40e1-896d-f9e1daf07dfd" providerId="ADAL" clId="{9F157B56-F3AE-4A0F-92D2-B66BA982E1A9}" dt="2020-09-28T10:36:12.466" v="2131" actId="478"/>
          <ac:picMkLst>
            <pc:docMk/>
            <pc:sldMk cId="133637767" sldId="257"/>
            <ac:picMk id="9" creationId="{C6BFA83D-A476-423D-A055-15707E8F46FD}"/>
          </ac:picMkLst>
        </pc:picChg>
        <pc:picChg chg="add del mod topLvl">
          <ac:chgData name="Ajeesh G P" userId="c301e407-3190-40e1-896d-f9e1daf07dfd" providerId="ADAL" clId="{9F157B56-F3AE-4A0F-92D2-B66BA982E1A9}" dt="2020-09-28T10:36:12.466" v="2131" actId="478"/>
          <ac:picMkLst>
            <pc:docMk/>
            <pc:sldMk cId="133637767" sldId="257"/>
            <ac:picMk id="10" creationId="{AE656823-EE17-4552-A706-2781C41EC8DD}"/>
          </ac:picMkLst>
        </pc:picChg>
        <pc:picChg chg="add mod topLvl">
          <ac:chgData name="Ajeesh G P" userId="c301e407-3190-40e1-896d-f9e1daf07dfd" providerId="ADAL" clId="{9F157B56-F3AE-4A0F-92D2-B66BA982E1A9}" dt="2020-10-05T16:59:16.041" v="12200" actId="207"/>
          <ac:picMkLst>
            <pc:docMk/>
            <pc:sldMk cId="133637767" sldId="257"/>
            <ac:picMk id="11" creationId="{1CF1E07C-B05D-4162-92B3-8614994D1193}"/>
          </ac:picMkLst>
        </pc:picChg>
        <pc:picChg chg="add del mod topLvl">
          <ac:chgData name="Ajeesh G P" userId="c301e407-3190-40e1-896d-f9e1daf07dfd" providerId="ADAL" clId="{9F157B56-F3AE-4A0F-92D2-B66BA982E1A9}" dt="2020-09-28T10:36:12.466" v="2131" actId="478"/>
          <ac:picMkLst>
            <pc:docMk/>
            <pc:sldMk cId="133637767" sldId="257"/>
            <ac:picMk id="12" creationId="{0880D7A9-A898-40B7-95E3-D64346A6D681}"/>
          </ac:picMkLst>
        </pc:picChg>
        <pc:picChg chg="add del mod topLvl">
          <ac:chgData name="Ajeesh G P" userId="c301e407-3190-40e1-896d-f9e1daf07dfd" providerId="ADAL" clId="{9F157B56-F3AE-4A0F-92D2-B66BA982E1A9}" dt="2020-09-28T10:36:12.466" v="2131" actId="478"/>
          <ac:picMkLst>
            <pc:docMk/>
            <pc:sldMk cId="133637767" sldId="257"/>
            <ac:picMk id="13" creationId="{97F3D654-22F8-422D-84B7-85288FD156EA}"/>
          </ac:picMkLst>
        </pc:picChg>
        <pc:picChg chg="add del mod topLvl">
          <ac:chgData name="Ajeesh G P" userId="c301e407-3190-40e1-896d-f9e1daf07dfd" providerId="ADAL" clId="{9F157B56-F3AE-4A0F-92D2-B66BA982E1A9}" dt="2020-09-28T10:36:12.466" v="2131" actId="478"/>
          <ac:picMkLst>
            <pc:docMk/>
            <pc:sldMk cId="133637767" sldId="257"/>
            <ac:picMk id="14" creationId="{E50822B5-C6FD-4BD2-8B25-A1C37D6BBF98}"/>
          </ac:picMkLst>
        </pc:picChg>
        <pc:picChg chg="add mod topLvl">
          <ac:chgData name="Ajeesh G P" userId="c301e407-3190-40e1-896d-f9e1daf07dfd" providerId="ADAL" clId="{9F157B56-F3AE-4A0F-92D2-B66BA982E1A9}" dt="2020-10-05T16:59:16.041" v="12200" actId="207"/>
          <ac:picMkLst>
            <pc:docMk/>
            <pc:sldMk cId="133637767" sldId="257"/>
            <ac:picMk id="15" creationId="{5EAE0C59-09E1-4A66-A912-1137E3B5EF73}"/>
          </ac:picMkLst>
        </pc:picChg>
        <pc:picChg chg="add mod">
          <ac:chgData name="Ajeesh G P" userId="c301e407-3190-40e1-896d-f9e1daf07dfd" providerId="ADAL" clId="{9F157B56-F3AE-4A0F-92D2-B66BA982E1A9}" dt="2020-10-05T16:59:16.041" v="12200" actId="207"/>
          <ac:picMkLst>
            <pc:docMk/>
            <pc:sldMk cId="133637767" sldId="257"/>
            <ac:picMk id="19" creationId="{C6C1ED98-9995-417A-8DA4-32EF5A937D87}"/>
          </ac:picMkLst>
        </pc:picChg>
        <pc:picChg chg="add mod">
          <ac:chgData name="Ajeesh G P" userId="c301e407-3190-40e1-896d-f9e1daf07dfd" providerId="ADAL" clId="{9F157B56-F3AE-4A0F-92D2-B66BA982E1A9}" dt="2020-10-05T16:59:16.041" v="12200" actId="207"/>
          <ac:picMkLst>
            <pc:docMk/>
            <pc:sldMk cId="133637767" sldId="257"/>
            <ac:picMk id="20" creationId="{9D11DAA6-0A1D-4A4D-8CBC-3B91DD50990F}"/>
          </ac:picMkLst>
        </pc:picChg>
        <pc:picChg chg="add mod">
          <ac:chgData name="Ajeesh G P" userId="c301e407-3190-40e1-896d-f9e1daf07dfd" providerId="ADAL" clId="{9F157B56-F3AE-4A0F-92D2-B66BA982E1A9}" dt="2020-10-05T16:59:16.041" v="12200" actId="207"/>
          <ac:picMkLst>
            <pc:docMk/>
            <pc:sldMk cId="133637767" sldId="257"/>
            <ac:picMk id="21" creationId="{B3FF833C-F886-44B8-ADDE-326C2FCB7A90}"/>
          </ac:picMkLst>
        </pc:picChg>
        <pc:picChg chg="add mod">
          <ac:chgData name="Ajeesh G P" userId="c301e407-3190-40e1-896d-f9e1daf07dfd" providerId="ADAL" clId="{9F157B56-F3AE-4A0F-92D2-B66BA982E1A9}" dt="2020-10-05T16:59:16.041" v="12200" actId="207"/>
          <ac:picMkLst>
            <pc:docMk/>
            <pc:sldMk cId="133637767" sldId="257"/>
            <ac:picMk id="22" creationId="{618A08A9-D4DC-4983-8F67-293B490349C8}"/>
          </ac:picMkLst>
        </pc:picChg>
        <pc:picChg chg="add mod">
          <ac:chgData name="Ajeesh G P" userId="c301e407-3190-40e1-896d-f9e1daf07dfd" providerId="ADAL" clId="{9F157B56-F3AE-4A0F-92D2-B66BA982E1A9}" dt="2020-10-05T16:59:16.041" v="12200" actId="207"/>
          <ac:picMkLst>
            <pc:docMk/>
            <pc:sldMk cId="133637767" sldId="257"/>
            <ac:picMk id="23" creationId="{106E6F55-04FF-492D-907B-1A227A8D69D5}"/>
          </ac:picMkLst>
        </pc:picChg>
        <pc:picChg chg="add mod">
          <ac:chgData name="Ajeesh G P" userId="c301e407-3190-40e1-896d-f9e1daf07dfd" providerId="ADAL" clId="{9F157B56-F3AE-4A0F-92D2-B66BA982E1A9}" dt="2020-09-28T10:38:41.236" v="2150" actId="1036"/>
          <ac:picMkLst>
            <pc:docMk/>
            <pc:sldMk cId="133637767" sldId="257"/>
            <ac:picMk id="24" creationId="{E464FE54-6339-43B6-86B8-0DCB4748BDD9}"/>
          </ac:picMkLst>
        </pc:picChg>
        <pc:picChg chg="add del mod">
          <ac:chgData name="Ajeesh G P" userId="c301e407-3190-40e1-896d-f9e1daf07dfd" providerId="ADAL" clId="{9F157B56-F3AE-4A0F-92D2-B66BA982E1A9}" dt="2020-09-28T11:47:45.450" v="2451" actId="478"/>
          <ac:picMkLst>
            <pc:docMk/>
            <pc:sldMk cId="133637767" sldId="257"/>
            <ac:picMk id="26" creationId="{802E94E7-68B8-4B2F-BDB0-F91BC3AEEE95}"/>
          </ac:picMkLst>
        </pc:picChg>
        <pc:picChg chg="add mod">
          <ac:chgData name="Ajeesh G P" userId="c301e407-3190-40e1-896d-f9e1daf07dfd" providerId="ADAL" clId="{9F157B56-F3AE-4A0F-92D2-B66BA982E1A9}" dt="2020-09-28T11:17:42.631" v="2395" actId="207"/>
          <ac:picMkLst>
            <pc:docMk/>
            <pc:sldMk cId="133637767" sldId="257"/>
            <ac:picMk id="31" creationId="{5FDEB5C3-1F36-4698-B245-079FD7157B55}"/>
          </ac:picMkLst>
        </pc:picChg>
        <pc:picChg chg="add mod">
          <ac:chgData name="Ajeesh G P" userId="c301e407-3190-40e1-896d-f9e1daf07dfd" providerId="ADAL" clId="{9F157B56-F3AE-4A0F-92D2-B66BA982E1A9}" dt="2020-09-28T18:23:36.250" v="2650" actId="1076"/>
          <ac:picMkLst>
            <pc:docMk/>
            <pc:sldMk cId="133637767" sldId="257"/>
            <ac:picMk id="35" creationId="{DBDD1519-9FC2-4CF2-AE37-2F1DFABDD9F8}"/>
          </ac:picMkLst>
        </pc:picChg>
        <pc:picChg chg="add mod">
          <ac:chgData name="Ajeesh G P" userId="c301e407-3190-40e1-896d-f9e1daf07dfd" providerId="ADAL" clId="{9F157B56-F3AE-4A0F-92D2-B66BA982E1A9}" dt="2020-09-28T15:50:31.516" v="2483" actId="207"/>
          <ac:picMkLst>
            <pc:docMk/>
            <pc:sldMk cId="133637767" sldId="257"/>
            <ac:picMk id="36" creationId="{6792B4EE-0351-4262-9DDB-969F24D301E6}"/>
          </ac:picMkLst>
        </pc:picChg>
        <pc:picChg chg="add mod">
          <ac:chgData name="Ajeesh G P" userId="c301e407-3190-40e1-896d-f9e1daf07dfd" providerId="ADAL" clId="{9F157B56-F3AE-4A0F-92D2-B66BA982E1A9}" dt="2020-09-28T11:50:21.353" v="2461" actId="1076"/>
          <ac:picMkLst>
            <pc:docMk/>
            <pc:sldMk cId="133637767" sldId="257"/>
            <ac:picMk id="37" creationId="{59F5C41D-6487-4089-80A1-B80409BE6268}"/>
          </ac:picMkLst>
        </pc:picChg>
        <pc:cxnChg chg="add del mod">
          <ac:chgData name="Ajeesh G P" userId="c301e407-3190-40e1-896d-f9e1daf07dfd" providerId="ADAL" clId="{9F157B56-F3AE-4A0F-92D2-B66BA982E1A9}" dt="2020-09-27T17:00:26.260" v="1549" actId="478"/>
          <ac:cxnSpMkLst>
            <pc:docMk/>
            <pc:sldMk cId="133637767" sldId="257"/>
            <ac:cxnSpMk id="3" creationId="{7426828E-60C0-4AD4-B595-4286CF2D3699}"/>
          </ac:cxnSpMkLst>
        </pc:cxnChg>
        <pc:cxnChg chg="add del mod">
          <ac:chgData name="Ajeesh G P" userId="c301e407-3190-40e1-896d-f9e1daf07dfd" providerId="ADAL" clId="{9F157B56-F3AE-4A0F-92D2-B66BA982E1A9}" dt="2020-09-27T17:00:28.324" v="1550" actId="478"/>
          <ac:cxnSpMkLst>
            <pc:docMk/>
            <pc:sldMk cId="133637767" sldId="257"/>
            <ac:cxnSpMk id="11" creationId="{AA2CCB31-9E17-407F-B02F-0138A8C7FB6C}"/>
          </ac:cxnSpMkLst>
        </pc:cxnChg>
      </pc:sldChg>
      <pc:sldChg chg="addSp delSp modSp add del delAnim modAnim">
        <pc:chgData name="Ajeesh G P" userId="c301e407-3190-40e1-896d-f9e1daf07dfd" providerId="ADAL" clId="{9F157B56-F3AE-4A0F-92D2-B66BA982E1A9}" dt="2020-09-27T11:02:01.470" v="1253" actId="2696"/>
        <pc:sldMkLst>
          <pc:docMk/>
          <pc:sldMk cId="3347767980" sldId="257"/>
        </pc:sldMkLst>
        <pc:spChg chg="del">
          <ac:chgData name="Ajeesh G P" userId="c301e407-3190-40e1-896d-f9e1daf07dfd" providerId="ADAL" clId="{9F157B56-F3AE-4A0F-92D2-B66BA982E1A9}" dt="2020-09-27T11:00:07.491" v="1233" actId="478"/>
          <ac:spMkLst>
            <pc:docMk/>
            <pc:sldMk cId="3347767980" sldId="257"/>
            <ac:spMk id="2" creationId="{58A9DF32-CA90-4E21-8262-08FD89FDA26B}"/>
          </ac:spMkLst>
        </pc:spChg>
        <pc:spChg chg="del">
          <ac:chgData name="Ajeesh G P" userId="c301e407-3190-40e1-896d-f9e1daf07dfd" providerId="ADAL" clId="{9F157B56-F3AE-4A0F-92D2-B66BA982E1A9}" dt="2020-09-27T11:00:04.692" v="1232" actId="478"/>
          <ac:spMkLst>
            <pc:docMk/>
            <pc:sldMk cId="3347767980" sldId="257"/>
            <ac:spMk id="3" creationId="{9AC843D1-732F-4C42-984D-7FB18C79B485}"/>
          </ac:spMkLst>
        </pc:spChg>
        <pc:spChg chg="add del mod">
          <ac:chgData name="Ajeesh G P" userId="c301e407-3190-40e1-896d-f9e1daf07dfd" providerId="ADAL" clId="{9F157B56-F3AE-4A0F-92D2-B66BA982E1A9}" dt="2020-09-27T11:01:59.771" v="1252" actId="478"/>
          <ac:spMkLst>
            <pc:docMk/>
            <pc:sldMk cId="3347767980" sldId="257"/>
            <ac:spMk id="4" creationId="{BDA7CEBC-182A-40D2-B18D-C0474ECD9E33}"/>
          </ac:spMkLst>
        </pc:spChg>
      </pc:sldChg>
      <pc:sldChg chg="addSp delSp modSp add modTransition addAnim delAnim modAnim">
        <pc:chgData name="Ajeesh G P" userId="c301e407-3190-40e1-896d-f9e1daf07dfd" providerId="ADAL" clId="{9F157B56-F3AE-4A0F-92D2-B66BA982E1A9}" dt="2020-10-05T15:11:19.381" v="12144" actId="207"/>
        <pc:sldMkLst>
          <pc:docMk/>
          <pc:sldMk cId="1119303303" sldId="258"/>
        </pc:sldMkLst>
        <pc:spChg chg="add del">
          <ac:chgData name="Ajeesh G P" userId="c301e407-3190-40e1-896d-f9e1daf07dfd" providerId="ADAL" clId="{9F157B56-F3AE-4A0F-92D2-B66BA982E1A9}" dt="2020-09-28T10:28:39.209" v="2065" actId="478"/>
          <ac:spMkLst>
            <pc:docMk/>
            <pc:sldMk cId="1119303303" sldId="258"/>
            <ac:spMk id="28" creationId="{6C4D18B8-3C6F-4656-9905-5CE52082CD65}"/>
          </ac:spMkLst>
        </pc:spChg>
        <pc:spChg chg="add del">
          <ac:chgData name="Ajeesh G P" userId="c301e407-3190-40e1-896d-f9e1daf07dfd" providerId="ADAL" clId="{9F157B56-F3AE-4A0F-92D2-B66BA982E1A9}" dt="2020-09-28T10:28:39.209" v="2065" actId="478"/>
          <ac:spMkLst>
            <pc:docMk/>
            <pc:sldMk cId="1119303303" sldId="258"/>
            <ac:spMk id="29" creationId="{5C9AEC28-3F4D-43DB-B446-F914DA32243B}"/>
          </ac:spMkLst>
        </pc:spChg>
        <pc:spChg chg="add del">
          <ac:chgData name="Ajeesh G P" userId="c301e407-3190-40e1-896d-f9e1daf07dfd" providerId="ADAL" clId="{9F157B56-F3AE-4A0F-92D2-B66BA982E1A9}" dt="2020-09-28T10:28:39.209" v="2065" actId="478"/>
          <ac:spMkLst>
            <pc:docMk/>
            <pc:sldMk cId="1119303303" sldId="258"/>
            <ac:spMk id="30" creationId="{1B383D82-4A7C-4D34-8FFC-7D9B6AB5558B}"/>
          </ac:spMkLst>
        </pc:spChg>
        <pc:spChg chg="add del mod">
          <ac:chgData name="Ajeesh G P" userId="c301e407-3190-40e1-896d-f9e1daf07dfd" providerId="ADAL" clId="{9F157B56-F3AE-4A0F-92D2-B66BA982E1A9}" dt="2020-09-28T10:29:04.380" v="2082" actId="14100"/>
          <ac:spMkLst>
            <pc:docMk/>
            <pc:sldMk cId="1119303303" sldId="258"/>
            <ac:spMk id="40" creationId="{9CD8E70B-1CC6-4D7C-B8E6-151A4755C8B8}"/>
          </ac:spMkLst>
        </pc:spChg>
        <pc:spChg chg="add del mod">
          <ac:chgData name="Ajeesh G P" userId="c301e407-3190-40e1-896d-f9e1daf07dfd" providerId="ADAL" clId="{9F157B56-F3AE-4A0F-92D2-B66BA982E1A9}" dt="2020-10-05T15:11:19.381" v="12144" actId="207"/>
          <ac:spMkLst>
            <pc:docMk/>
            <pc:sldMk cId="1119303303" sldId="258"/>
            <ac:spMk id="41" creationId="{4B650395-CD18-4FF6-8E2D-AE5A149516FF}"/>
          </ac:spMkLst>
        </pc:spChg>
        <pc:spChg chg="del">
          <ac:chgData name="Ajeesh G P" userId="c301e407-3190-40e1-896d-f9e1daf07dfd" providerId="ADAL" clId="{9F157B56-F3AE-4A0F-92D2-B66BA982E1A9}" dt="2020-09-28T10:27:51.122" v="2059" actId="478"/>
          <ac:spMkLst>
            <pc:docMk/>
            <pc:sldMk cId="1119303303" sldId="258"/>
            <ac:spMk id="42" creationId="{09A9483C-E4EF-4F7F-A6D6-91906B0008C9}"/>
          </ac:spMkLst>
        </pc:spChg>
        <pc:picChg chg="add del">
          <ac:chgData name="Ajeesh G P" userId="c301e407-3190-40e1-896d-f9e1daf07dfd" providerId="ADAL" clId="{9F157B56-F3AE-4A0F-92D2-B66BA982E1A9}" dt="2020-09-28T10:28:39.209" v="2065" actId="478"/>
          <ac:picMkLst>
            <pc:docMk/>
            <pc:sldMk cId="1119303303" sldId="258"/>
            <ac:picMk id="44" creationId="{37096B8E-1468-4BD7-A784-A871B65BA2FE}"/>
          </ac:picMkLst>
        </pc:picChg>
        <pc:cxnChg chg="add mod">
          <ac:chgData name="Ajeesh G P" userId="c301e407-3190-40e1-896d-f9e1daf07dfd" providerId="ADAL" clId="{9F157B56-F3AE-4A0F-92D2-B66BA982E1A9}" dt="2020-09-28T10:30:50.922" v="2104" actId="692"/>
          <ac:cxnSpMkLst>
            <pc:docMk/>
            <pc:sldMk cId="1119303303" sldId="258"/>
            <ac:cxnSpMk id="3" creationId="{8A6D6BC0-E38F-4A25-83F9-B423225DB7A9}"/>
          </ac:cxnSpMkLst>
        </pc:cxnChg>
      </pc:sldChg>
      <pc:sldChg chg="modSp add ord modTransition">
        <pc:chgData name="Ajeesh G P" userId="c301e407-3190-40e1-896d-f9e1daf07dfd" providerId="ADAL" clId="{9F157B56-F3AE-4A0F-92D2-B66BA982E1A9}" dt="2020-10-05T15:31:42.337" v="12145" actId="207"/>
        <pc:sldMkLst>
          <pc:docMk/>
          <pc:sldMk cId="2977353245" sldId="259"/>
        </pc:sldMkLst>
        <pc:spChg chg="mod">
          <ac:chgData name="Ajeesh G P" userId="c301e407-3190-40e1-896d-f9e1daf07dfd" providerId="ADAL" clId="{9F157B56-F3AE-4A0F-92D2-B66BA982E1A9}" dt="2020-10-05T15:31:42.337" v="12145" actId="207"/>
          <ac:spMkLst>
            <pc:docMk/>
            <pc:sldMk cId="2977353245" sldId="259"/>
            <ac:spMk id="41" creationId="{4B650395-CD18-4FF6-8E2D-AE5A149516FF}"/>
          </ac:spMkLst>
        </pc:spChg>
        <pc:cxnChg chg="mod">
          <ac:chgData name="Ajeesh G P" userId="c301e407-3190-40e1-896d-f9e1daf07dfd" providerId="ADAL" clId="{9F157B56-F3AE-4A0F-92D2-B66BA982E1A9}" dt="2020-09-29T07:42:56.638" v="4427" actId="14100"/>
          <ac:cxnSpMkLst>
            <pc:docMk/>
            <pc:sldMk cId="2977353245" sldId="259"/>
            <ac:cxnSpMk id="3" creationId="{8A6D6BC0-E38F-4A25-83F9-B423225DB7A9}"/>
          </ac:cxnSpMkLst>
        </pc:cxnChg>
      </pc:sldChg>
      <pc:sldChg chg="addSp delSp modSp add del ord modTransition delAnim modAnim">
        <pc:chgData name="Ajeesh G P" userId="c301e407-3190-40e1-896d-f9e1daf07dfd" providerId="ADAL" clId="{9F157B56-F3AE-4A0F-92D2-B66BA982E1A9}" dt="2020-09-29T07:38:04.373" v="4417" actId="2696"/>
        <pc:sldMkLst>
          <pc:docMk/>
          <pc:sldMk cId="3748702243" sldId="260"/>
        </pc:sldMkLst>
        <pc:spChg chg="add del mod">
          <ac:chgData name="Ajeesh G P" userId="c301e407-3190-40e1-896d-f9e1daf07dfd" providerId="ADAL" clId="{9F157B56-F3AE-4A0F-92D2-B66BA982E1A9}" dt="2020-09-29T06:10:10.746" v="3161" actId="478"/>
          <ac:spMkLst>
            <pc:docMk/>
            <pc:sldMk cId="3748702243" sldId="260"/>
            <ac:spMk id="2" creationId="{A7C8357C-F04A-404E-B227-B1ECF130E1C8}"/>
          </ac:spMkLst>
        </pc:spChg>
        <pc:spChg chg="add del mod">
          <ac:chgData name="Ajeesh G P" userId="c301e407-3190-40e1-896d-f9e1daf07dfd" providerId="ADAL" clId="{9F157B56-F3AE-4A0F-92D2-B66BA982E1A9}" dt="2020-09-29T06:10:10.746" v="3161" actId="478"/>
          <ac:spMkLst>
            <pc:docMk/>
            <pc:sldMk cId="3748702243" sldId="260"/>
            <ac:spMk id="3" creationId="{89534820-F7A3-4F0D-B5C0-FE151CDA62B3}"/>
          </ac:spMkLst>
        </pc:spChg>
        <pc:spChg chg="mod">
          <ac:chgData name="Ajeesh G P" userId="c301e407-3190-40e1-896d-f9e1daf07dfd" providerId="ADAL" clId="{9F157B56-F3AE-4A0F-92D2-B66BA982E1A9}" dt="2020-09-29T06:14:39.023" v="3206" actId="207"/>
          <ac:spMkLst>
            <pc:docMk/>
            <pc:sldMk cId="3748702243" sldId="260"/>
            <ac:spMk id="7" creationId="{135405C3-A03B-4DCC-8993-443F252F0901}"/>
          </ac:spMkLst>
        </pc:spChg>
        <pc:spChg chg="mod">
          <ac:chgData name="Ajeesh G P" userId="c301e407-3190-40e1-896d-f9e1daf07dfd" providerId="ADAL" clId="{9F157B56-F3AE-4A0F-92D2-B66BA982E1A9}" dt="2020-09-29T06:15:43.276" v="3243" actId="207"/>
          <ac:spMkLst>
            <pc:docMk/>
            <pc:sldMk cId="3748702243" sldId="260"/>
            <ac:spMk id="9" creationId="{488B948B-BBB4-4E48-B9F8-600F54A5C4D5}"/>
          </ac:spMkLst>
        </pc:spChg>
        <pc:spChg chg="mod">
          <ac:chgData name="Ajeesh G P" userId="c301e407-3190-40e1-896d-f9e1daf07dfd" providerId="ADAL" clId="{9F157B56-F3AE-4A0F-92D2-B66BA982E1A9}" dt="2020-09-29T06:15:09.179" v="3236" actId="207"/>
          <ac:spMkLst>
            <pc:docMk/>
            <pc:sldMk cId="3748702243" sldId="260"/>
            <ac:spMk id="10" creationId="{2EAAD484-BDD2-42E9-8FF2-7F0EA0C3BD1C}"/>
          </ac:spMkLst>
        </pc:spChg>
        <pc:spChg chg="add mod">
          <ac:chgData name="Ajeesh G P" userId="c301e407-3190-40e1-896d-f9e1daf07dfd" providerId="ADAL" clId="{9F157B56-F3AE-4A0F-92D2-B66BA982E1A9}" dt="2020-09-29T06:18:17.432" v="3251" actId="12789"/>
          <ac:spMkLst>
            <pc:docMk/>
            <pc:sldMk cId="3748702243" sldId="260"/>
            <ac:spMk id="12" creationId="{7CF1DB81-8025-49D6-82B4-553927FF977F}"/>
          </ac:spMkLst>
        </pc:spChg>
        <pc:spChg chg="add mod">
          <ac:chgData name="Ajeesh G P" userId="c301e407-3190-40e1-896d-f9e1daf07dfd" providerId="ADAL" clId="{9F157B56-F3AE-4A0F-92D2-B66BA982E1A9}" dt="2020-09-29T06:56:53.255" v="3590" actId="20577"/>
          <ac:spMkLst>
            <pc:docMk/>
            <pc:sldMk cId="3748702243" sldId="260"/>
            <ac:spMk id="13" creationId="{ED6B0D92-BDD1-4B92-B5F4-5A82BC7E2046}"/>
          </ac:spMkLst>
        </pc:spChg>
        <pc:spChg chg="del">
          <ac:chgData name="Ajeesh G P" userId="c301e407-3190-40e1-896d-f9e1daf07dfd" providerId="ADAL" clId="{9F157B56-F3AE-4A0F-92D2-B66BA982E1A9}" dt="2020-09-29T02:37:30.421" v="2681" actId="478"/>
          <ac:spMkLst>
            <pc:docMk/>
            <pc:sldMk cId="3748702243" sldId="260"/>
            <ac:spMk id="17" creationId="{34067548-3B97-492D-B100-AC6A0AFC154F}"/>
          </ac:spMkLst>
        </pc:spChg>
        <pc:spChg chg="add del mod">
          <ac:chgData name="Ajeesh G P" userId="c301e407-3190-40e1-896d-f9e1daf07dfd" providerId="ADAL" clId="{9F157B56-F3AE-4A0F-92D2-B66BA982E1A9}" dt="2020-09-29T06:10:10.746" v="3161" actId="478"/>
          <ac:spMkLst>
            <pc:docMk/>
            <pc:sldMk cId="3748702243" sldId="260"/>
            <ac:spMk id="25" creationId="{36454F02-0EE2-4030-BA92-A2AF789352BF}"/>
          </ac:spMkLst>
        </pc:spChg>
        <pc:spChg chg="add del mod">
          <ac:chgData name="Ajeesh G P" userId="c301e407-3190-40e1-896d-f9e1daf07dfd" providerId="ADAL" clId="{9F157B56-F3AE-4A0F-92D2-B66BA982E1A9}" dt="2020-09-29T06:10:10.746" v="3161" actId="478"/>
          <ac:spMkLst>
            <pc:docMk/>
            <pc:sldMk cId="3748702243" sldId="260"/>
            <ac:spMk id="26" creationId="{8F2F5020-CF90-4D5F-AE75-94638DC8DB1C}"/>
          </ac:spMkLst>
        </pc:spChg>
        <pc:spChg chg="del">
          <ac:chgData name="Ajeesh G P" userId="c301e407-3190-40e1-896d-f9e1daf07dfd" providerId="ADAL" clId="{9F157B56-F3AE-4A0F-92D2-B66BA982E1A9}" dt="2020-09-29T02:37:30.421" v="2681" actId="478"/>
          <ac:spMkLst>
            <pc:docMk/>
            <pc:sldMk cId="3748702243" sldId="260"/>
            <ac:spMk id="27" creationId="{E9E7D529-0016-4271-8F48-C6023E2A8989}"/>
          </ac:spMkLst>
        </pc:spChg>
        <pc:spChg chg="del">
          <ac:chgData name="Ajeesh G P" userId="c301e407-3190-40e1-896d-f9e1daf07dfd" providerId="ADAL" clId="{9F157B56-F3AE-4A0F-92D2-B66BA982E1A9}" dt="2020-09-29T02:37:30.421" v="2681" actId="478"/>
          <ac:spMkLst>
            <pc:docMk/>
            <pc:sldMk cId="3748702243" sldId="260"/>
            <ac:spMk id="28" creationId="{04ADA246-EADF-4D2F-BD03-F7672DE05E9F}"/>
          </ac:spMkLst>
        </pc:spChg>
        <pc:spChg chg="mod">
          <ac:chgData name="Ajeesh G P" userId="c301e407-3190-40e1-896d-f9e1daf07dfd" providerId="ADAL" clId="{9F157B56-F3AE-4A0F-92D2-B66BA982E1A9}" dt="2020-09-29T04:41:21.841" v="2899"/>
          <ac:spMkLst>
            <pc:docMk/>
            <pc:sldMk cId="3748702243" sldId="260"/>
            <ac:spMk id="30" creationId="{6A4A5D8D-178B-4856-A4A5-1CA4AA924C61}"/>
          </ac:spMkLst>
        </pc:spChg>
        <pc:spChg chg="del">
          <ac:chgData name="Ajeesh G P" userId="c301e407-3190-40e1-896d-f9e1daf07dfd" providerId="ADAL" clId="{9F157B56-F3AE-4A0F-92D2-B66BA982E1A9}" dt="2020-09-29T02:37:30.421" v="2681" actId="478"/>
          <ac:spMkLst>
            <pc:docMk/>
            <pc:sldMk cId="3748702243" sldId="260"/>
            <ac:spMk id="32" creationId="{85B6AFFB-2BD0-4C8E-BBEF-6B87739FA2D3}"/>
          </ac:spMkLst>
        </pc:spChg>
        <pc:spChg chg="del">
          <ac:chgData name="Ajeesh G P" userId="c301e407-3190-40e1-896d-f9e1daf07dfd" providerId="ADAL" clId="{9F157B56-F3AE-4A0F-92D2-B66BA982E1A9}" dt="2020-09-29T02:37:30.421" v="2681" actId="478"/>
          <ac:spMkLst>
            <pc:docMk/>
            <pc:sldMk cId="3748702243" sldId="260"/>
            <ac:spMk id="33" creationId="{99E7D483-41F6-4A25-AE7E-4559EB312C8B}"/>
          </ac:spMkLst>
        </pc:spChg>
        <pc:spChg chg="mod">
          <ac:chgData name="Ajeesh G P" userId="c301e407-3190-40e1-896d-f9e1daf07dfd" providerId="ADAL" clId="{9F157B56-F3AE-4A0F-92D2-B66BA982E1A9}" dt="2020-09-29T04:41:21.841" v="2899"/>
          <ac:spMkLst>
            <pc:docMk/>
            <pc:sldMk cId="3748702243" sldId="260"/>
            <ac:spMk id="34" creationId="{7C98ECD0-93A5-4CDD-9DAC-244FF34784CD}"/>
          </ac:spMkLst>
        </pc:spChg>
        <pc:spChg chg="mod">
          <ac:chgData name="Ajeesh G P" userId="c301e407-3190-40e1-896d-f9e1daf07dfd" providerId="ADAL" clId="{9F157B56-F3AE-4A0F-92D2-B66BA982E1A9}" dt="2020-09-29T04:41:21.841" v="2899"/>
          <ac:spMkLst>
            <pc:docMk/>
            <pc:sldMk cId="3748702243" sldId="260"/>
            <ac:spMk id="38" creationId="{FDED925F-EB35-4A01-B022-8B5E2AB028A2}"/>
          </ac:spMkLst>
        </pc:spChg>
        <pc:spChg chg="mod">
          <ac:chgData name="Ajeesh G P" userId="c301e407-3190-40e1-896d-f9e1daf07dfd" providerId="ADAL" clId="{9F157B56-F3AE-4A0F-92D2-B66BA982E1A9}" dt="2020-09-29T04:41:21.841" v="2899"/>
          <ac:spMkLst>
            <pc:docMk/>
            <pc:sldMk cId="3748702243" sldId="260"/>
            <ac:spMk id="39" creationId="{A17282CB-9892-458F-99E8-C9E333C0A222}"/>
          </ac:spMkLst>
        </pc:spChg>
        <pc:spChg chg="mod">
          <ac:chgData name="Ajeesh G P" userId="c301e407-3190-40e1-896d-f9e1daf07dfd" providerId="ADAL" clId="{9F157B56-F3AE-4A0F-92D2-B66BA982E1A9}" dt="2020-09-29T04:41:21.841" v="2899"/>
          <ac:spMkLst>
            <pc:docMk/>
            <pc:sldMk cId="3748702243" sldId="260"/>
            <ac:spMk id="41" creationId="{50FFC72C-BB15-45D1-9EE4-79D2DD945416}"/>
          </ac:spMkLst>
        </pc:spChg>
        <pc:spChg chg="mod">
          <ac:chgData name="Ajeesh G P" userId="c301e407-3190-40e1-896d-f9e1daf07dfd" providerId="ADAL" clId="{9F157B56-F3AE-4A0F-92D2-B66BA982E1A9}" dt="2020-09-29T04:41:21.841" v="2899"/>
          <ac:spMkLst>
            <pc:docMk/>
            <pc:sldMk cId="3748702243" sldId="260"/>
            <ac:spMk id="42" creationId="{BB113687-2EAB-410B-923F-E41CC7516A71}"/>
          </ac:spMkLst>
        </pc:spChg>
        <pc:spChg chg="mod">
          <ac:chgData name="Ajeesh G P" userId="c301e407-3190-40e1-896d-f9e1daf07dfd" providerId="ADAL" clId="{9F157B56-F3AE-4A0F-92D2-B66BA982E1A9}" dt="2020-09-29T04:41:21.841" v="2899"/>
          <ac:spMkLst>
            <pc:docMk/>
            <pc:sldMk cId="3748702243" sldId="260"/>
            <ac:spMk id="43" creationId="{F4A38FEB-53A3-473F-96AA-85ADF154B933}"/>
          </ac:spMkLst>
        </pc:spChg>
        <pc:spChg chg="add del mod">
          <ac:chgData name="Ajeesh G P" userId="c301e407-3190-40e1-896d-f9e1daf07dfd" providerId="ADAL" clId="{9F157B56-F3AE-4A0F-92D2-B66BA982E1A9}" dt="2020-09-29T06:10:10.746" v="3161" actId="478"/>
          <ac:spMkLst>
            <pc:docMk/>
            <pc:sldMk cId="3748702243" sldId="260"/>
            <ac:spMk id="44" creationId="{917EB3F6-6D22-47C4-BB9E-4F4BB195228B}"/>
          </ac:spMkLst>
        </pc:spChg>
        <pc:spChg chg="add del">
          <ac:chgData name="Ajeesh G P" userId="c301e407-3190-40e1-896d-f9e1daf07dfd" providerId="ADAL" clId="{9F157B56-F3AE-4A0F-92D2-B66BA982E1A9}" dt="2020-09-29T05:44:54.662" v="2993" actId="478"/>
          <ac:spMkLst>
            <pc:docMk/>
            <pc:sldMk cId="3748702243" sldId="260"/>
            <ac:spMk id="45" creationId="{4299C7A6-5101-4129-9719-A8B48E00EEC7}"/>
          </ac:spMkLst>
        </pc:spChg>
        <pc:spChg chg="add del mod">
          <ac:chgData name="Ajeesh G P" userId="c301e407-3190-40e1-896d-f9e1daf07dfd" providerId="ADAL" clId="{9F157B56-F3AE-4A0F-92D2-B66BA982E1A9}" dt="2020-09-29T06:10:10.746" v="3161" actId="478"/>
          <ac:spMkLst>
            <pc:docMk/>
            <pc:sldMk cId="3748702243" sldId="260"/>
            <ac:spMk id="46" creationId="{C10AF9D9-4039-4088-92A0-A6514B66C88B}"/>
          </ac:spMkLst>
        </pc:spChg>
        <pc:spChg chg="add del mod">
          <ac:chgData name="Ajeesh G P" userId="c301e407-3190-40e1-896d-f9e1daf07dfd" providerId="ADAL" clId="{9F157B56-F3AE-4A0F-92D2-B66BA982E1A9}" dt="2020-09-29T06:27:25.324" v="3371" actId="478"/>
          <ac:spMkLst>
            <pc:docMk/>
            <pc:sldMk cId="3748702243" sldId="260"/>
            <ac:spMk id="47" creationId="{F3225F7E-A0AC-41CF-B6C1-F8F44043A599}"/>
          </ac:spMkLst>
        </pc:spChg>
        <pc:spChg chg="add del mod">
          <ac:chgData name="Ajeesh G P" userId="c301e407-3190-40e1-896d-f9e1daf07dfd" providerId="ADAL" clId="{9F157B56-F3AE-4A0F-92D2-B66BA982E1A9}" dt="2020-09-29T06:27:25.324" v="3371" actId="478"/>
          <ac:spMkLst>
            <pc:docMk/>
            <pc:sldMk cId="3748702243" sldId="260"/>
            <ac:spMk id="49" creationId="{8ACD8B0E-CDD1-46AA-AB4C-2D2E24216810}"/>
          </ac:spMkLst>
        </pc:spChg>
        <pc:spChg chg="add mod">
          <ac:chgData name="Ajeesh G P" userId="c301e407-3190-40e1-896d-f9e1daf07dfd" providerId="ADAL" clId="{9F157B56-F3AE-4A0F-92D2-B66BA982E1A9}" dt="2020-09-29T06:44:01.318" v="3551" actId="1076"/>
          <ac:spMkLst>
            <pc:docMk/>
            <pc:sldMk cId="3748702243" sldId="260"/>
            <ac:spMk id="51" creationId="{A560A947-4CEE-4E78-A4A3-700C4048E88D}"/>
          </ac:spMkLst>
        </pc:spChg>
        <pc:spChg chg="add mod">
          <ac:chgData name="Ajeesh G P" userId="c301e407-3190-40e1-896d-f9e1daf07dfd" providerId="ADAL" clId="{9F157B56-F3AE-4A0F-92D2-B66BA982E1A9}" dt="2020-09-29T06:42:03.365" v="3527" actId="1076"/>
          <ac:spMkLst>
            <pc:docMk/>
            <pc:sldMk cId="3748702243" sldId="260"/>
            <ac:spMk id="53" creationId="{2BFDCA53-E4CD-4718-A96A-106498202066}"/>
          </ac:spMkLst>
        </pc:spChg>
        <pc:grpChg chg="add mod">
          <ac:chgData name="Ajeesh G P" userId="c301e407-3190-40e1-896d-f9e1daf07dfd" providerId="ADAL" clId="{9F157B56-F3AE-4A0F-92D2-B66BA982E1A9}" dt="2020-09-29T05:46:31.293" v="3012" actId="164"/>
          <ac:grpSpMkLst>
            <pc:docMk/>
            <pc:sldMk cId="3748702243" sldId="260"/>
            <ac:grpSpMk id="4" creationId="{2304F8F4-5A61-4C52-AA0C-7D1C296085B0}"/>
          </ac:grpSpMkLst>
        </pc:grpChg>
        <pc:grpChg chg="mod">
          <ac:chgData name="Ajeesh G P" userId="c301e407-3190-40e1-896d-f9e1daf07dfd" providerId="ADAL" clId="{9F157B56-F3AE-4A0F-92D2-B66BA982E1A9}" dt="2020-09-29T06:14:55.517" v="3221" actId="207"/>
          <ac:grpSpMkLst>
            <pc:docMk/>
            <pc:sldMk cId="3748702243" sldId="260"/>
            <ac:grpSpMk id="6" creationId="{CF20112F-C7D0-4E10-8EB2-63A4761A36AB}"/>
          </ac:grpSpMkLst>
        </pc:grpChg>
        <pc:graphicFrameChg chg="add del mod">
          <ac:chgData name="Ajeesh G P" userId="c301e407-3190-40e1-896d-f9e1daf07dfd" providerId="ADAL" clId="{9F157B56-F3AE-4A0F-92D2-B66BA982E1A9}" dt="2020-09-29T06:13:59.060" v="3164" actId="18245"/>
          <ac:graphicFrameMkLst>
            <pc:docMk/>
            <pc:sldMk cId="3748702243" sldId="260"/>
            <ac:graphicFrameMk id="5" creationId="{20F6FBF2-0D36-4B73-A3CC-355DEFEEA831}"/>
          </ac:graphicFrameMkLst>
        </pc:graphicFrameChg>
        <pc:graphicFrameChg chg="del">
          <ac:chgData name="Ajeesh G P" userId="c301e407-3190-40e1-896d-f9e1daf07dfd" providerId="ADAL" clId="{9F157B56-F3AE-4A0F-92D2-B66BA982E1A9}" dt="2020-09-29T02:37:30.421" v="2681" actId="478"/>
          <ac:graphicFrameMkLst>
            <pc:docMk/>
            <pc:sldMk cId="3748702243" sldId="260"/>
            <ac:graphicFrameMk id="40" creationId="{48E1BEF8-A026-47FA-8A4C-B0D508AAB5E5}"/>
          </ac:graphicFrameMkLst>
        </pc:graphicFrameChg>
        <pc:picChg chg="del">
          <ac:chgData name="Ajeesh G P" userId="c301e407-3190-40e1-896d-f9e1daf07dfd" providerId="ADAL" clId="{9F157B56-F3AE-4A0F-92D2-B66BA982E1A9}" dt="2020-09-29T02:37:30.421" v="2681" actId="478"/>
          <ac:picMkLst>
            <pc:docMk/>
            <pc:sldMk cId="3748702243" sldId="260"/>
            <ac:picMk id="8" creationId="{0B4356F2-6045-4BBC-A9EE-90D56B7A31CE}"/>
          </ac:picMkLst>
        </pc:picChg>
        <pc:picChg chg="del">
          <ac:chgData name="Ajeesh G P" userId="c301e407-3190-40e1-896d-f9e1daf07dfd" providerId="ADAL" clId="{9F157B56-F3AE-4A0F-92D2-B66BA982E1A9}" dt="2020-09-29T02:37:30.421" v="2681" actId="478"/>
          <ac:picMkLst>
            <pc:docMk/>
            <pc:sldMk cId="3748702243" sldId="260"/>
            <ac:picMk id="11" creationId="{1CF1E07C-B05D-4162-92B3-8614994D1193}"/>
          </ac:picMkLst>
        </pc:picChg>
        <pc:picChg chg="del">
          <ac:chgData name="Ajeesh G P" userId="c301e407-3190-40e1-896d-f9e1daf07dfd" providerId="ADAL" clId="{9F157B56-F3AE-4A0F-92D2-B66BA982E1A9}" dt="2020-09-29T02:37:30.421" v="2681" actId="478"/>
          <ac:picMkLst>
            <pc:docMk/>
            <pc:sldMk cId="3748702243" sldId="260"/>
            <ac:picMk id="15" creationId="{5EAE0C59-09E1-4A66-A912-1137E3B5EF73}"/>
          </ac:picMkLst>
        </pc:picChg>
        <pc:picChg chg="add mod">
          <ac:chgData name="Ajeesh G P" userId="c301e407-3190-40e1-896d-f9e1daf07dfd" providerId="ADAL" clId="{9F157B56-F3AE-4A0F-92D2-B66BA982E1A9}" dt="2020-09-29T06:42:30.991" v="3530" actId="14100"/>
          <ac:picMkLst>
            <pc:docMk/>
            <pc:sldMk cId="3748702243" sldId="260"/>
            <ac:picMk id="16" creationId="{16F2F4A2-363F-463D-9D82-59C640CBCAF1}"/>
          </ac:picMkLst>
        </pc:picChg>
        <pc:picChg chg="del">
          <ac:chgData name="Ajeesh G P" userId="c301e407-3190-40e1-896d-f9e1daf07dfd" providerId="ADAL" clId="{9F157B56-F3AE-4A0F-92D2-B66BA982E1A9}" dt="2020-09-29T02:37:30.421" v="2681" actId="478"/>
          <ac:picMkLst>
            <pc:docMk/>
            <pc:sldMk cId="3748702243" sldId="260"/>
            <ac:picMk id="19" creationId="{C6C1ED98-9995-417A-8DA4-32EF5A937D87}"/>
          </ac:picMkLst>
        </pc:picChg>
        <pc:picChg chg="del">
          <ac:chgData name="Ajeesh G P" userId="c301e407-3190-40e1-896d-f9e1daf07dfd" providerId="ADAL" clId="{9F157B56-F3AE-4A0F-92D2-B66BA982E1A9}" dt="2020-09-29T02:37:30.421" v="2681" actId="478"/>
          <ac:picMkLst>
            <pc:docMk/>
            <pc:sldMk cId="3748702243" sldId="260"/>
            <ac:picMk id="20" creationId="{9D11DAA6-0A1D-4A4D-8CBC-3B91DD50990F}"/>
          </ac:picMkLst>
        </pc:picChg>
        <pc:picChg chg="del">
          <ac:chgData name="Ajeesh G P" userId="c301e407-3190-40e1-896d-f9e1daf07dfd" providerId="ADAL" clId="{9F157B56-F3AE-4A0F-92D2-B66BA982E1A9}" dt="2020-09-29T02:37:30.421" v="2681" actId="478"/>
          <ac:picMkLst>
            <pc:docMk/>
            <pc:sldMk cId="3748702243" sldId="260"/>
            <ac:picMk id="21" creationId="{B3FF833C-F886-44B8-ADDE-326C2FCB7A90}"/>
          </ac:picMkLst>
        </pc:picChg>
        <pc:picChg chg="del">
          <ac:chgData name="Ajeesh G P" userId="c301e407-3190-40e1-896d-f9e1daf07dfd" providerId="ADAL" clId="{9F157B56-F3AE-4A0F-92D2-B66BA982E1A9}" dt="2020-09-29T02:37:30.421" v="2681" actId="478"/>
          <ac:picMkLst>
            <pc:docMk/>
            <pc:sldMk cId="3748702243" sldId="260"/>
            <ac:picMk id="22" creationId="{618A08A9-D4DC-4983-8F67-293B490349C8}"/>
          </ac:picMkLst>
        </pc:picChg>
        <pc:picChg chg="del">
          <ac:chgData name="Ajeesh G P" userId="c301e407-3190-40e1-896d-f9e1daf07dfd" providerId="ADAL" clId="{9F157B56-F3AE-4A0F-92D2-B66BA982E1A9}" dt="2020-09-29T02:37:30.421" v="2681" actId="478"/>
          <ac:picMkLst>
            <pc:docMk/>
            <pc:sldMk cId="3748702243" sldId="260"/>
            <ac:picMk id="23" creationId="{106E6F55-04FF-492D-907B-1A227A8D69D5}"/>
          </ac:picMkLst>
        </pc:picChg>
        <pc:picChg chg="del">
          <ac:chgData name="Ajeesh G P" userId="c301e407-3190-40e1-896d-f9e1daf07dfd" providerId="ADAL" clId="{9F157B56-F3AE-4A0F-92D2-B66BA982E1A9}" dt="2020-09-29T02:37:30.421" v="2681" actId="478"/>
          <ac:picMkLst>
            <pc:docMk/>
            <pc:sldMk cId="3748702243" sldId="260"/>
            <ac:picMk id="24" creationId="{E464FE54-6339-43B6-86B8-0DCB4748BDD9}"/>
          </ac:picMkLst>
        </pc:picChg>
        <pc:picChg chg="del">
          <ac:chgData name="Ajeesh G P" userId="c301e407-3190-40e1-896d-f9e1daf07dfd" providerId="ADAL" clId="{9F157B56-F3AE-4A0F-92D2-B66BA982E1A9}" dt="2020-09-29T02:37:30.421" v="2681" actId="478"/>
          <ac:picMkLst>
            <pc:docMk/>
            <pc:sldMk cId="3748702243" sldId="260"/>
            <ac:picMk id="31" creationId="{5FDEB5C3-1F36-4698-B245-079FD7157B55}"/>
          </ac:picMkLst>
        </pc:picChg>
        <pc:picChg chg="del">
          <ac:chgData name="Ajeesh G P" userId="c301e407-3190-40e1-896d-f9e1daf07dfd" providerId="ADAL" clId="{9F157B56-F3AE-4A0F-92D2-B66BA982E1A9}" dt="2020-09-29T02:37:30.421" v="2681" actId="478"/>
          <ac:picMkLst>
            <pc:docMk/>
            <pc:sldMk cId="3748702243" sldId="260"/>
            <ac:picMk id="35" creationId="{DBDD1519-9FC2-4CF2-AE37-2F1DFABDD9F8}"/>
          </ac:picMkLst>
        </pc:picChg>
        <pc:picChg chg="del">
          <ac:chgData name="Ajeesh G P" userId="c301e407-3190-40e1-896d-f9e1daf07dfd" providerId="ADAL" clId="{9F157B56-F3AE-4A0F-92D2-B66BA982E1A9}" dt="2020-09-29T02:37:30.421" v="2681" actId="478"/>
          <ac:picMkLst>
            <pc:docMk/>
            <pc:sldMk cId="3748702243" sldId="260"/>
            <ac:picMk id="36" creationId="{6792B4EE-0351-4262-9DDB-969F24D301E6}"/>
          </ac:picMkLst>
        </pc:picChg>
        <pc:picChg chg="del">
          <ac:chgData name="Ajeesh G P" userId="c301e407-3190-40e1-896d-f9e1daf07dfd" providerId="ADAL" clId="{9F157B56-F3AE-4A0F-92D2-B66BA982E1A9}" dt="2020-09-29T02:37:30.421" v="2681" actId="478"/>
          <ac:picMkLst>
            <pc:docMk/>
            <pc:sldMk cId="3748702243" sldId="260"/>
            <ac:picMk id="37" creationId="{59F5C41D-6487-4089-80A1-B80409BE6268}"/>
          </ac:picMkLst>
        </pc:picChg>
        <pc:picChg chg="add del mod">
          <ac:chgData name="Ajeesh G P" userId="c301e407-3190-40e1-896d-f9e1daf07dfd" providerId="ADAL" clId="{9F157B56-F3AE-4A0F-92D2-B66BA982E1A9}" dt="2020-09-29T06:27:25.324" v="3371" actId="478"/>
          <ac:picMkLst>
            <pc:docMk/>
            <pc:sldMk cId="3748702243" sldId="260"/>
            <ac:picMk id="48" creationId="{B414FB66-97EF-44D6-B46C-9B339D1C5B2B}"/>
          </ac:picMkLst>
        </pc:picChg>
        <pc:picChg chg="add del mod">
          <ac:chgData name="Ajeesh G P" userId="c301e407-3190-40e1-896d-f9e1daf07dfd" providerId="ADAL" clId="{9F157B56-F3AE-4A0F-92D2-B66BA982E1A9}" dt="2020-09-29T06:27:26.899" v="3372" actId="478"/>
          <ac:picMkLst>
            <pc:docMk/>
            <pc:sldMk cId="3748702243" sldId="260"/>
            <ac:picMk id="50" creationId="{DA813B87-AC1C-4C34-B421-4B645C205992}"/>
          </ac:picMkLst>
        </pc:picChg>
        <pc:picChg chg="add mod">
          <ac:chgData name="Ajeesh G P" userId="c301e407-3190-40e1-896d-f9e1daf07dfd" providerId="ADAL" clId="{9F157B56-F3AE-4A0F-92D2-B66BA982E1A9}" dt="2020-09-29T06:43:57.487" v="3550" actId="1076"/>
          <ac:picMkLst>
            <pc:docMk/>
            <pc:sldMk cId="3748702243" sldId="260"/>
            <ac:picMk id="52" creationId="{BD4459C7-E81F-42A7-84E7-D27DABDBF476}"/>
          </ac:picMkLst>
        </pc:picChg>
        <pc:picChg chg="add mod">
          <ac:chgData name="Ajeesh G P" userId="c301e407-3190-40e1-896d-f9e1daf07dfd" providerId="ADAL" clId="{9F157B56-F3AE-4A0F-92D2-B66BA982E1A9}" dt="2020-09-29T06:44:21.815" v="3552" actId="1076"/>
          <ac:picMkLst>
            <pc:docMk/>
            <pc:sldMk cId="3748702243" sldId="260"/>
            <ac:picMk id="54" creationId="{18DE334B-B10E-4A14-B885-5551EED73B04}"/>
          </ac:picMkLst>
        </pc:picChg>
      </pc:sldChg>
      <pc:sldChg chg="delSp add del delAnim">
        <pc:chgData name="Ajeesh G P" userId="c301e407-3190-40e1-896d-f9e1daf07dfd" providerId="ADAL" clId="{9F157B56-F3AE-4A0F-92D2-B66BA982E1A9}" dt="2020-09-29T04:41:39.554" v="2902" actId="2696"/>
        <pc:sldMkLst>
          <pc:docMk/>
          <pc:sldMk cId="600065296" sldId="261"/>
        </pc:sldMkLst>
        <pc:spChg chg="del">
          <ac:chgData name="Ajeesh G P" userId="c301e407-3190-40e1-896d-f9e1daf07dfd" providerId="ADAL" clId="{9F157B56-F3AE-4A0F-92D2-B66BA982E1A9}" dt="2020-09-29T03:20:45.113" v="2735" actId="478"/>
          <ac:spMkLst>
            <pc:docMk/>
            <pc:sldMk cId="600065296" sldId="261"/>
            <ac:spMk id="2" creationId="{A7C8357C-F04A-404E-B227-B1ECF130E1C8}"/>
          </ac:spMkLst>
        </pc:spChg>
        <pc:spChg chg="del">
          <ac:chgData name="Ajeesh G P" userId="c301e407-3190-40e1-896d-f9e1daf07dfd" providerId="ADAL" clId="{9F157B56-F3AE-4A0F-92D2-B66BA982E1A9}" dt="2020-09-29T03:20:47.471" v="2737" actId="478"/>
          <ac:spMkLst>
            <pc:docMk/>
            <pc:sldMk cId="600065296" sldId="261"/>
            <ac:spMk id="25" creationId="{36454F02-0EE2-4030-BA92-A2AF789352BF}"/>
          </ac:spMkLst>
        </pc:spChg>
        <pc:spChg chg="del">
          <ac:chgData name="Ajeesh G P" userId="c301e407-3190-40e1-896d-f9e1daf07dfd" providerId="ADAL" clId="{9F157B56-F3AE-4A0F-92D2-B66BA982E1A9}" dt="2020-09-29T03:20:46.121" v="2736" actId="478"/>
          <ac:spMkLst>
            <pc:docMk/>
            <pc:sldMk cId="600065296" sldId="261"/>
            <ac:spMk id="26" creationId="{8F2F5020-CF90-4D5F-AE75-94638DC8DB1C}"/>
          </ac:spMkLst>
        </pc:spChg>
      </pc:sldChg>
      <pc:sldChg chg="delSp modSp add del modAnim">
        <pc:chgData name="Ajeesh G P" userId="c301e407-3190-40e1-896d-f9e1daf07dfd" providerId="ADAL" clId="{9F157B56-F3AE-4A0F-92D2-B66BA982E1A9}" dt="2020-09-29T07:38:06.588" v="4418" actId="2696"/>
        <pc:sldMkLst>
          <pc:docMk/>
          <pc:sldMk cId="3111382412" sldId="261"/>
        </pc:sldMkLst>
        <pc:spChg chg="del">
          <ac:chgData name="Ajeesh G P" userId="c301e407-3190-40e1-896d-f9e1daf07dfd" providerId="ADAL" clId="{9F157B56-F3AE-4A0F-92D2-B66BA982E1A9}" dt="2020-09-29T05:53:35.130" v="3115"/>
          <ac:spMkLst>
            <pc:docMk/>
            <pc:sldMk cId="3111382412" sldId="261"/>
            <ac:spMk id="2" creationId="{A7C8357C-F04A-404E-B227-B1ECF130E1C8}"/>
          </ac:spMkLst>
        </pc:spChg>
        <pc:spChg chg="mod">
          <ac:chgData name="Ajeesh G P" userId="c301e407-3190-40e1-896d-f9e1daf07dfd" providerId="ADAL" clId="{9F157B56-F3AE-4A0F-92D2-B66BA982E1A9}" dt="2020-09-29T05:55:21.610" v="3122" actId="1076"/>
          <ac:spMkLst>
            <pc:docMk/>
            <pc:sldMk cId="3111382412" sldId="261"/>
            <ac:spMk id="3" creationId="{89534820-F7A3-4F0D-B5C0-FE151CDA62B3}"/>
          </ac:spMkLst>
        </pc:spChg>
        <pc:spChg chg="mod">
          <ac:chgData name="Ajeesh G P" userId="c301e407-3190-40e1-896d-f9e1daf07dfd" providerId="ADAL" clId="{9F157B56-F3AE-4A0F-92D2-B66BA982E1A9}" dt="2020-09-29T05:54:31.649" v="3119" actId="207"/>
          <ac:spMkLst>
            <pc:docMk/>
            <pc:sldMk cId="3111382412" sldId="261"/>
            <ac:spMk id="9" creationId="{8E059D6A-768B-4AEE-8F91-E78E4D521FB8}"/>
          </ac:spMkLst>
        </pc:spChg>
        <pc:spChg chg="mod">
          <ac:chgData name="Ajeesh G P" userId="c301e407-3190-40e1-896d-f9e1daf07dfd" providerId="ADAL" clId="{9F157B56-F3AE-4A0F-92D2-B66BA982E1A9}" dt="2020-09-29T05:55:00.703" v="3121" actId="207"/>
          <ac:spMkLst>
            <pc:docMk/>
            <pc:sldMk cId="3111382412" sldId="261"/>
            <ac:spMk id="10" creationId="{4FE49B9F-A095-4CE4-AED1-1E14DF5E2948}"/>
          </ac:spMkLst>
        </pc:spChg>
        <pc:spChg chg="mod">
          <ac:chgData name="Ajeesh G P" userId="c301e407-3190-40e1-896d-f9e1daf07dfd" providerId="ADAL" clId="{9F157B56-F3AE-4A0F-92D2-B66BA982E1A9}" dt="2020-09-29T05:53:35.130" v="3115"/>
          <ac:spMkLst>
            <pc:docMk/>
            <pc:sldMk cId="3111382412" sldId="261"/>
            <ac:spMk id="11" creationId="{B2B655BE-0DA3-4028-A068-1B7DB458DC32}"/>
          </ac:spMkLst>
        </pc:spChg>
        <pc:spChg chg="mod">
          <ac:chgData name="Ajeesh G P" userId="c301e407-3190-40e1-896d-f9e1daf07dfd" providerId="ADAL" clId="{9F157B56-F3AE-4A0F-92D2-B66BA982E1A9}" dt="2020-09-29T05:54:03.592" v="3117" actId="207"/>
          <ac:spMkLst>
            <pc:docMk/>
            <pc:sldMk cId="3111382412" sldId="261"/>
            <ac:spMk id="12" creationId="{3245C084-1B49-49B8-8622-271A2B7BC3B9}"/>
          </ac:spMkLst>
        </pc:spChg>
        <pc:spChg chg="mod">
          <ac:chgData name="Ajeesh G P" userId="c301e407-3190-40e1-896d-f9e1daf07dfd" providerId="ADAL" clId="{9F157B56-F3AE-4A0F-92D2-B66BA982E1A9}" dt="2020-09-29T06:01:24.088" v="3144" actId="207"/>
          <ac:spMkLst>
            <pc:docMk/>
            <pc:sldMk cId="3111382412" sldId="261"/>
            <ac:spMk id="13" creationId="{4B403F9A-F55B-41A4-8AFA-796D071B8354}"/>
          </ac:spMkLst>
        </pc:spChg>
        <pc:spChg chg="mod">
          <ac:chgData name="Ajeesh G P" userId="c301e407-3190-40e1-896d-f9e1daf07dfd" providerId="ADAL" clId="{9F157B56-F3AE-4A0F-92D2-B66BA982E1A9}" dt="2020-09-29T06:01:24.088" v="3144" actId="207"/>
          <ac:spMkLst>
            <pc:docMk/>
            <pc:sldMk cId="3111382412" sldId="261"/>
            <ac:spMk id="14" creationId="{309AF01F-DA9A-432D-BD9A-DEBC492E6DD5}"/>
          </ac:spMkLst>
        </pc:spChg>
        <pc:spChg chg="mod">
          <ac:chgData name="Ajeesh G P" userId="c301e407-3190-40e1-896d-f9e1daf07dfd" providerId="ADAL" clId="{9F157B56-F3AE-4A0F-92D2-B66BA982E1A9}" dt="2020-09-29T06:01:24.088" v="3144" actId="207"/>
          <ac:spMkLst>
            <pc:docMk/>
            <pc:sldMk cId="3111382412" sldId="261"/>
            <ac:spMk id="15" creationId="{C447235E-98E8-4207-802E-5344F7E73934}"/>
          </ac:spMkLst>
        </pc:spChg>
        <pc:spChg chg="del">
          <ac:chgData name="Ajeesh G P" userId="c301e407-3190-40e1-896d-f9e1daf07dfd" providerId="ADAL" clId="{9F157B56-F3AE-4A0F-92D2-B66BA982E1A9}" dt="2020-09-29T05:53:35.130" v="3115"/>
          <ac:spMkLst>
            <pc:docMk/>
            <pc:sldMk cId="3111382412" sldId="261"/>
            <ac:spMk id="25" creationId="{36454F02-0EE2-4030-BA92-A2AF789352BF}"/>
          </ac:spMkLst>
        </pc:spChg>
        <pc:spChg chg="del">
          <ac:chgData name="Ajeesh G P" userId="c301e407-3190-40e1-896d-f9e1daf07dfd" providerId="ADAL" clId="{9F157B56-F3AE-4A0F-92D2-B66BA982E1A9}" dt="2020-09-29T05:53:35.130" v="3115"/>
          <ac:spMkLst>
            <pc:docMk/>
            <pc:sldMk cId="3111382412" sldId="261"/>
            <ac:spMk id="26" creationId="{8F2F5020-CF90-4D5F-AE75-94638DC8DB1C}"/>
          </ac:spMkLst>
        </pc:spChg>
        <pc:spChg chg="mod">
          <ac:chgData name="Ajeesh G P" userId="c301e407-3190-40e1-896d-f9e1daf07dfd" providerId="ADAL" clId="{9F157B56-F3AE-4A0F-92D2-B66BA982E1A9}" dt="2020-09-29T05:55:26.178" v="3123" actId="1076"/>
          <ac:spMkLst>
            <pc:docMk/>
            <pc:sldMk cId="3111382412" sldId="261"/>
            <ac:spMk id="44" creationId="{917EB3F6-6D22-47C4-BB9E-4F4BB195228B}"/>
          </ac:spMkLst>
        </pc:spChg>
        <pc:spChg chg="mod">
          <ac:chgData name="Ajeesh G P" userId="c301e407-3190-40e1-896d-f9e1daf07dfd" providerId="ADAL" clId="{9F157B56-F3AE-4A0F-92D2-B66BA982E1A9}" dt="2020-09-29T05:59:25.954" v="3138" actId="1076"/>
          <ac:spMkLst>
            <pc:docMk/>
            <pc:sldMk cId="3111382412" sldId="261"/>
            <ac:spMk id="46" creationId="{C10AF9D9-4039-4088-92A0-A6514B66C88B}"/>
          </ac:spMkLst>
        </pc:spChg>
      </pc:sldChg>
      <pc:sldChg chg="addSp delSp modSp add del modAnim">
        <pc:chgData name="Ajeesh G P" userId="c301e407-3190-40e1-896d-f9e1daf07dfd" providerId="ADAL" clId="{9F157B56-F3AE-4A0F-92D2-B66BA982E1A9}" dt="2020-09-29T05:53:13.285" v="3112" actId="2696"/>
        <pc:sldMkLst>
          <pc:docMk/>
          <pc:sldMk cId="3512831102" sldId="261"/>
        </pc:sldMkLst>
        <pc:spChg chg="del">
          <ac:chgData name="Ajeesh G P" userId="c301e407-3190-40e1-896d-f9e1daf07dfd" providerId="ADAL" clId="{9F157B56-F3AE-4A0F-92D2-B66BA982E1A9}" dt="2020-09-29T05:49:44.546" v="3032"/>
          <ac:spMkLst>
            <pc:docMk/>
            <pc:sldMk cId="3512831102" sldId="261"/>
            <ac:spMk id="2" creationId="{A7C8357C-F04A-404E-B227-B1ECF130E1C8}"/>
          </ac:spMkLst>
        </pc:spChg>
        <pc:spChg chg="del">
          <ac:chgData name="Ajeesh G P" userId="c301e407-3190-40e1-896d-f9e1daf07dfd" providerId="ADAL" clId="{9F157B56-F3AE-4A0F-92D2-B66BA982E1A9}" dt="2020-09-29T05:49:44.546" v="3032"/>
          <ac:spMkLst>
            <pc:docMk/>
            <pc:sldMk cId="3512831102" sldId="261"/>
            <ac:spMk id="3" creationId="{89534820-F7A3-4F0D-B5C0-FE151CDA62B3}"/>
          </ac:spMkLst>
        </pc:spChg>
        <pc:spChg chg="mod">
          <ac:chgData name="Ajeesh G P" userId="c301e407-3190-40e1-896d-f9e1daf07dfd" providerId="ADAL" clId="{9F157B56-F3AE-4A0F-92D2-B66BA982E1A9}" dt="2020-09-29T05:49:44.546" v="3032"/>
          <ac:spMkLst>
            <pc:docMk/>
            <pc:sldMk cId="3512831102" sldId="261"/>
            <ac:spMk id="9" creationId="{C8526643-9EBA-4F1D-950E-126AEFA8372A}"/>
          </ac:spMkLst>
        </pc:spChg>
        <pc:spChg chg="mod">
          <ac:chgData name="Ajeesh G P" userId="c301e407-3190-40e1-896d-f9e1daf07dfd" providerId="ADAL" clId="{9F157B56-F3AE-4A0F-92D2-B66BA982E1A9}" dt="2020-09-29T05:49:44.546" v="3032"/>
          <ac:spMkLst>
            <pc:docMk/>
            <pc:sldMk cId="3512831102" sldId="261"/>
            <ac:spMk id="10" creationId="{A97A6279-5923-4D3F-B89C-E838A4CDF6F2}"/>
          </ac:spMkLst>
        </pc:spChg>
        <pc:spChg chg="mod">
          <ac:chgData name="Ajeesh G P" userId="c301e407-3190-40e1-896d-f9e1daf07dfd" providerId="ADAL" clId="{9F157B56-F3AE-4A0F-92D2-B66BA982E1A9}" dt="2020-09-29T05:49:44.546" v="3032"/>
          <ac:spMkLst>
            <pc:docMk/>
            <pc:sldMk cId="3512831102" sldId="261"/>
            <ac:spMk id="11" creationId="{30A4FAE8-E494-4DB1-AF51-7D08B83B2300}"/>
          </ac:spMkLst>
        </pc:spChg>
        <pc:spChg chg="mod">
          <ac:chgData name="Ajeesh G P" userId="c301e407-3190-40e1-896d-f9e1daf07dfd" providerId="ADAL" clId="{9F157B56-F3AE-4A0F-92D2-B66BA982E1A9}" dt="2020-09-29T05:49:44.546" v="3032"/>
          <ac:spMkLst>
            <pc:docMk/>
            <pc:sldMk cId="3512831102" sldId="261"/>
            <ac:spMk id="12" creationId="{7AF6AD40-FA5E-4126-989C-775E90F96787}"/>
          </ac:spMkLst>
        </pc:spChg>
        <pc:spChg chg="mod">
          <ac:chgData name="Ajeesh G P" userId="c301e407-3190-40e1-896d-f9e1daf07dfd" providerId="ADAL" clId="{9F157B56-F3AE-4A0F-92D2-B66BA982E1A9}" dt="2020-09-29T05:49:44.546" v="3032"/>
          <ac:spMkLst>
            <pc:docMk/>
            <pc:sldMk cId="3512831102" sldId="261"/>
            <ac:spMk id="13" creationId="{6C845CA8-90BA-48CD-B51A-B4B933E026B1}"/>
          </ac:spMkLst>
        </pc:spChg>
        <pc:spChg chg="mod">
          <ac:chgData name="Ajeesh G P" userId="c301e407-3190-40e1-896d-f9e1daf07dfd" providerId="ADAL" clId="{9F157B56-F3AE-4A0F-92D2-B66BA982E1A9}" dt="2020-09-29T05:50:22.661" v="3036" actId="207"/>
          <ac:spMkLst>
            <pc:docMk/>
            <pc:sldMk cId="3512831102" sldId="261"/>
            <ac:spMk id="14" creationId="{C841480A-ADFD-4AA9-BA83-40E01BC0CA97}"/>
          </ac:spMkLst>
        </pc:spChg>
        <pc:spChg chg="mod">
          <ac:chgData name="Ajeesh G P" userId="c301e407-3190-40e1-896d-f9e1daf07dfd" providerId="ADAL" clId="{9F157B56-F3AE-4A0F-92D2-B66BA982E1A9}" dt="2020-09-29T05:49:44.546" v="3032"/>
          <ac:spMkLst>
            <pc:docMk/>
            <pc:sldMk cId="3512831102" sldId="261"/>
            <ac:spMk id="15" creationId="{581A7877-DA45-4347-AD91-E36C2778B0AB}"/>
          </ac:spMkLst>
        </pc:spChg>
        <pc:spChg chg="mod">
          <ac:chgData name="Ajeesh G P" userId="c301e407-3190-40e1-896d-f9e1daf07dfd" providerId="ADAL" clId="{9F157B56-F3AE-4A0F-92D2-B66BA982E1A9}" dt="2020-09-29T05:49:44.546" v="3032"/>
          <ac:spMkLst>
            <pc:docMk/>
            <pc:sldMk cId="3512831102" sldId="261"/>
            <ac:spMk id="16" creationId="{6BE0120F-6596-4BF6-A84A-4517895303B9}"/>
          </ac:spMkLst>
        </pc:spChg>
        <pc:spChg chg="mod">
          <ac:chgData name="Ajeesh G P" userId="c301e407-3190-40e1-896d-f9e1daf07dfd" providerId="ADAL" clId="{9F157B56-F3AE-4A0F-92D2-B66BA982E1A9}" dt="2020-09-29T05:49:44.546" v="3032"/>
          <ac:spMkLst>
            <pc:docMk/>
            <pc:sldMk cId="3512831102" sldId="261"/>
            <ac:spMk id="17" creationId="{1C73CEB8-8D74-4192-8066-87094092AC36}"/>
          </ac:spMkLst>
        </pc:spChg>
        <pc:spChg chg="mod">
          <ac:chgData name="Ajeesh G P" userId="c301e407-3190-40e1-896d-f9e1daf07dfd" providerId="ADAL" clId="{9F157B56-F3AE-4A0F-92D2-B66BA982E1A9}" dt="2020-09-29T05:49:44.546" v="3032"/>
          <ac:spMkLst>
            <pc:docMk/>
            <pc:sldMk cId="3512831102" sldId="261"/>
            <ac:spMk id="18" creationId="{BCFAC53D-4DA7-44F4-8AD6-99D3E6077E6F}"/>
          </ac:spMkLst>
        </pc:spChg>
        <pc:spChg chg="mod">
          <ac:chgData name="Ajeesh G P" userId="c301e407-3190-40e1-896d-f9e1daf07dfd" providerId="ADAL" clId="{9F157B56-F3AE-4A0F-92D2-B66BA982E1A9}" dt="2020-09-29T05:49:44.546" v="3032"/>
          <ac:spMkLst>
            <pc:docMk/>
            <pc:sldMk cId="3512831102" sldId="261"/>
            <ac:spMk id="19" creationId="{ACD57A70-8510-48C4-8F77-E276A1DE6BED}"/>
          </ac:spMkLst>
        </pc:spChg>
        <pc:spChg chg="mod">
          <ac:chgData name="Ajeesh G P" userId="c301e407-3190-40e1-896d-f9e1daf07dfd" providerId="ADAL" clId="{9F157B56-F3AE-4A0F-92D2-B66BA982E1A9}" dt="2020-09-29T05:49:44.546" v="3032"/>
          <ac:spMkLst>
            <pc:docMk/>
            <pc:sldMk cId="3512831102" sldId="261"/>
            <ac:spMk id="20" creationId="{50259DF3-928B-4082-B8F6-F0EF208F75AE}"/>
          </ac:spMkLst>
        </pc:spChg>
        <pc:spChg chg="mod">
          <ac:chgData name="Ajeesh G P" userId="c301e407-3190-40e1-896d-f9e1daf07dfd" providerId="ADAL" clId="{9F157B56-F3AE-4A0F-92D2-B66BA982E1A9}" dt="2020-09-29T05:49:44.546" v="3032"/>
          <ac:spMkLst>
            <pc:docMk/>
            <pc:sldMk cId="3512831102" sldId="261"/>
            <ac:spMk id="21" creationId="{023BBF58-5446-4B16-91D3-2E5BB5D95FBA}"/>
          </ac:spMkLst>
        </pc:spChg>
        <pc:spChg chg="mod">
          <ac:chgData name="Ajeesh G P" userId="c301e407-3190-40e1-896d-f9e1daf07dfd" providerId="ADAL" clId="{9F157B56-F3AE-4A0F-92D2-B66BA982E1A9}" dt="2020-09-29T05:49:44.546" v="3032"/>
          <ac:spMkLst>
            <pc:docMk/>
            <pc:sldMk cId="3512831102" sldId="261"/>
            <ac:spMk id="22" creationId="{756DB3F2-3F50-450C-9109-5A365769AB14}"/>
          </ac:spMkLst>
        </pc:spChg>
        <pc:spChg chg="mod">
          <ac:chgData name="Ajeesh G P" userId="c301e407-3190-40e1-896d-f9e1daf07dfd" providerId="ADAL" clId="{9F157B56-F3AE-4A0F-92D2-B66BA982E1A9}" dt="2020-09-29T05:49:44.546" v="3032"/>
          <ac:spMkLst>
            <pc:docMk/>
            <pc:sldMk cId="3512831102" sldId="261"/>
            <ac:spMk id="23" creationId="{44C4153C-9F46-4861-AACC-E23632417A90}"/>
          </ac:spMkLst>
        </pc:spChg>
        <pc:spChg chg="mod">
          <ac:chgData name="Ajeesh G P" userId="c301e407-3190-40e1-896d-f9e1daf07dfd" providerId="ADAL" clId="{9F157B56-F3AE-4A0F-92D2-B66BA982E1A9}" dt="2020-09-29T05:49:44.546" v="3032"/>
          <ac:spMkLst>
            <pc:docMk/>
            <pc:sldMk cId="3512831102" sldId="261"/>
            <ac:spMk id="24" creationId="{00A32371-C31C-49D2-89AD-F72B9DA76172}"/>
          </ac:spMkLst>
        </pc:spChg>
        <pc:spChg chg="del">
          <ac:chgData name="Ajeesh G P" userId="c301e407-3190-40e1-896d-f9e1daf07dfd" providerId="ADAL" clId="{9F157B56-F3AE-4A0F-92D2-B66BA982E1A9}" dt="2020-09-29T05:49:44.546" v="3032"/>
          <ac:spMkLst>
            <pc:docMk/>
            <pc:sldMk cId="3512831102" sldId="261"/>
            <ac:spMk id="25" creationId="{36454F02-0EE2-4030-BA92-A2AF789352BF}"/>
          </ac:spMkLst>
        </pc:spChg>
        <pc:spChg chg="del">
          <ac:chgData name="Ajeesh G P" userId="c301e407-3190-40e1-896d-f9e1daf07dfd" providerId="ADAL" clId="{9F157B56-F3AE-4A0F-92D2-B66BA982E1A9}" dt="2020-09-29T05:49:44.546" v="3032"/>
          <ac:spMkLst>
            <pc:docMk/>
            <pc:sldMk cId="3512831102" sldId="261"/>
            <ac:spMk id="26" creationId="{8F2F5020-CF90-4D5F-AE75-94638DC8DB1C}"/>
          </ac:spMkLst>
        </pc:spChg>
        <pc:spChg chg="mod">
          <ac:chgData name="Ajeesh G P" userId="c301e407-3190-40e1-896d-f9e1daf07dfd" providerId="ADAL" clId="{9F157B56-F3AE-4A0F-92D2-B66BA982E1A9}" dt="2020-09-29T05:49:44.546" v="3032"/>
          <ac:spMkLst>
            <pc:docMk/>
            <pc:sldMk cId="3512831102" sldId="261"/>
            <ac:spMk id="27" creationId="{723C2F87-4F71-4CB3-9C72-BB795303DF9E}"/>
          </ac:spMkLst>
        </pc:spChg>
        <pc:spChg chg="mod">
          <ac:chgData name="Ajeesh G P" userId="c301e407-3190-40e1-896d-f9e1daf07dfd" providerId="ADAL" clId="{9F157B56-F3AE-4A0F-92D2-B66BA982E1A9}" dt="2020-09-29T05:50:14.520" v="3035" actId="207"/>
          <ac:spMkLst>
            <pc:docMk/>
            <pc:sldMk cId="3512831102" sldId="261"/>
            <ac:spMk id="28" creationId="{86B1470D-4F26-4DE1-AA4C-CD5F7119BC28}"/>
          </ac:spMkLst>
        </pc:spChg>
        <pc:spChg chg="mod">
          <ac:chgData name="Ajeesh G P" userId="c301e407-3190-40e1-896d-f9e1daf07dfd" providerId="ADAL" clId="{9F157B56-F3AE-4A0F-92D2-B66BA982E1A9}" dt="2020-09-29T05:51:44.196" v="3090" actId="1076"/>
          <ac:spMkLst>
            <pc:docMk/>
            <pc:sldMk cId="3512831102" sldId="261"/>
            <ac:spMk id="30" creationId="{3D0832D3-6C4B-46E3-BBBC-888AA2CC69DF}"/>
          </ac:spMkLst>
        </pc:spChg>
        <pc:spChg chg="mod">
          <ac:chgData name="Ajeesh G P" userId="c301e407-3190-40e1-896d-f9e1daf07dfd" providerId="ADAL" clId="{9F157B56-F3AE-4A0F-92D2-B66BA982E1A9}" dt="2020-09-29T05:49:44.546" v="3032"/>
          <ac:spMkLst>
            <pc:docMk/>
            <pc:sldMk cId="3512831102" sldId="261"/>
            <ac:spMk id="31" creationId="{8F5B70A7-A43A-4B5E-8F92-62D5E9339F96}"/>
          </ac:spMkLst>
        </pc:spChg>
        <pc:spChg chg="mod">
          <ac:chgData name="Ajeesh G P" userId="c301e407-3190-40e1-896d-f9e1daf07dfd" providerId="ADAL" clId="{9F157B56-F3AE-4A0F-92D2-B66BA982E1A9}" dt="2020-09-29T05:49:44.546" v="3032"/>
          <ac:spMkLst>
            <pc:docMk/>
            <pc:sldMk cId="3512831102" sldId="261"/>
            <ac:spMk id="32" creationId="{64F459CF-EC45-4D84-BE64-BB39A16B6340}"/>
          </ac:spMkLst>
        </pc:spChg>
        <pc:spChg chg="mod">
          <ac:chgData name="Ajeesh G P" userId="c301e407-3190-40e1-896d-f9e1daf07dfd" providerId="ADAL" clId="{9F157B56-F3AE-4A0F-92D2-B66BA982E1A9}" dt="2020-09-29T05:49:44.546" v="3032"/>
          <ac:spMkLst>
            <pc:docMk/>
            <pc:sldMk cId="3512831102" sldId="261"/>
            <ac:spMk id="33" creationId="{AA688C53-E475-4A53-8293-D80AAAD0BBBE}"/>
          </ac:spMkLst>
        </pc:spChg>
        <pc:spChg chg="mod">
          <ac:chgData name="Ajeesh G P" userId="c301e407-3190-40e1-896d-f9e1daf07dfd" providerId="ADAL" clId="{9F157B56-F3AE-4A0F-92D2-B66BA982E1A9}" dt="2020-09-29T05:49:44.546" v="3032"/>
          <ac:spMkLst>
            <pc:docMk/>
            <pc:sldMk cId="3512831102" sldId="261"/>
            <ac:spMk id="34" creationId="{D95359BB-A11A-46F1-9CE9-D7C5C9160C18}"/>
          </ac:spMkLst>
        </pc:spChg>
        <pc:spChg chg="mod">
          <ac:chgData name="Ajeesh G P" userId="c301e407-3190-40e1-896d-f9e1daf07dfd" providerId="ADAL" clId="{9F157B56-F3AE-4A0F-92D2-B66BA982E1A9}" dt="2020-09-29T05:49:44.546" v="3032"/>
          <ac:spMkLst>
            <pc:docMk/>
            <pc:sldMk cId="3512831102" sldId="261"/>
            <ac:spMk id="35" creationId="{589AD4B6-A6F6-40B4-9037-674ACB35FB51}"/>
          </ac:spMkLst>
        </pc:spChg>
        <pc:spChg chg="mod">
          <ac:chgData name="Ajeesh G P" userId="c301e407-3190-40e1-896d-f9e1daf07dfd" providerId="ADAL" clId="{9F157B56-F3AE-4A0F-92D2-B66BA982E1A9}" dt="2020-09-29T05:49:44.546" v="3032"/>
          <ac:spMkLst>
            <pc:docMk/>
            <pc:sldMk cId="3512831102" sldId="261"/>
            <ac:spMk id="36" creationId="{8FE098CE-49DB-4518-A97B-4CD6DE9EE292}"/>
          </ac:spMkLst>
        </pc:spChg>
        <pc:spChg chg="mod">
          <ac:chgData name="Ajeesh G P" userId="c301e407-3190-40e1-896d-f9e1daf07dfd" providerId="ADAL" clId="{9F157B56-F3AE-4A0F-92D2-B66BA982E1A9}" dt="2020-09-29T05:49:44.546" v="3032"/>
          <ac:spMkLst>
            <pc:docMk/>
            <pc:sldMk cId="3512831102" sldId="261"/>
            <ac:spMk id="37" creationId="{2750EAE5-B271-4A09-A76B-A09171D5657A}"/>
          </ac:spMkLst>
        </pc:spChg>
        <pc:spChg chg="mod">
          <ac:chgData name="Ajeesh G P" userId="c301e407-3190-40e1-896d-f9e1daf07dfd" providerId="ADAL" clId="{9F157B56-F3AE-4A0F-92D2-B66BA982E1A9}" dt="2020-09-29T05:49:44.546" v="3032"/>
          <ac:spMkLst>
            <pc:docMk/>
            <pc:sldMk cId="3512831102" sldId="261"/>
            <ac:spMk id="38" creationId="{5CF79379-8243-4A45-8338-34A674E8067B}"/>
          </ac:spMkLst>
        </pc:spChg>
        <pc:spChg chg="mod">
          <ac:chgData name="Ajeesh G P" userId="c301e407-3190-40e1-896d-f9e1daf07dfd" providerId="ADAL" clId="{9F157B56-F3AE-4A0F-92D2-B66BA982E1A9}" dt="2020-09-29T05:49:44.546" v="3032"/>
          <ac:spMkLst>
            <pc:docMk/>
            <pc:sldMk cId="3512831102" sldId="261"/>
            <ac:spMk id="39" creationId="{7F654384-651C-4F93-818C-BF9A2305C469}"/>
          </ac:spMkLst>
        </pc:spChg>
        <pc:spChg chg="mod">
          <ac:chgData name="Ajeesh G P" userId="c301e407-3190-40e1-896d-f9e1daf07dfd" providerId="ADAL" clId="{9F157B56-F3AE-4A0F-92D2-B66BA982E1A9}" dt="2020-09-29T05:51:13.565" v="3086" actId="207"/>
          <ac:spMkLst>
            <pc:docMk/>
            <pc:sldMk cId="3512831102" sldId="261"/>
            <ac:spMk id="40" creationId="{CD835FC4-254B-4AE7-AA65-D603CAA8C24A}"/>
          </ac:spMkLst>
        </pc:spChg>
        <pc:spChg chg="mod">
          <ac:chgData name="Ajeesh G P" userId="c301e407-3190-40e1-896d-f9e1daf07dfd" providerId="ADAL" clId="{9F157B56-F3AE-4A0F-92D2-B66BA982E1A9}" dt="2020-09-29T05:51:07.471" v="3085" actId="207"/>
          <ac:spMkLst>
            <pc:docMk/>
            <pc:sldMk cId="3512831102" sldId="261"/>
            <ac:spMk id="41" creationId="{72385F2B-DE89-4297-8F37-9BE3E1429EFD}"/>
          </ac:spMkLst>
        </pc:spChg>
        <pc:spChg chg="mod">
          <ac:chgData name="Ajeesh G P" userId="c301e407-3190-40e1-896d-f9e1daf07dfd" providerId="ADAL" clId="{9F157B56-F3AE-4A0F-92D2-B66BA982E1A9}" dt="2020-09-29T05:49:44.546" v="3032"/>
          <ac:spMkLst>
            <pc:docMk/>
            <pc:sldMk cId="3512831102" sldId="261"/>
            <ac:spMk id="42" creationId="{30CE124A-9AD7-4A99-A7C4-5BBFD46B6276}"/>
          </ac:spMkLst>
        </pc:spChg>
        <pc:spChg chg="mod">
          <ac:chgData name="Ajeesh G P" userId="c301e407-3190-40e1-896d-f9e1daf07dfd" providerId="ADAL" clId="{9F157B56-F3AE-4A0F-92D2-B66BA982E1A9}" dt="2020-09-29T05:49:44.546" v="3032"/>
          <ac:spMkLst>
            <pc:docMk/>
            <pc:sldMk cId="3512831102" sldId="261"/>
            <ac:spMk id="43" creationId="{D0EFFF8F-63AB-4ED4-95E0-6161B091A0FE}"/>
          </ac:spMkLst>
        </pc:spChg>
        <pc:spChg chg="del">
          <ac:chgData name="Ajeesh G P" userId="c301e407-3190-40e1-896d-f9e1daf07dfd" providerId="ADAL" clId="{9F157B56-F3AE-4A0F-92D2-B66BA982E1A9}" dt="2020-09-29T05:49:44.546" v="3032"/>
          <ac:spMkLst>
            <pc:docMk/>
            <pc:sldMk cId="3512831102" sldId="261"/>
            <ac:spMk id="44" creationId="{917EB3F6-6D22-47C4-BB9E-4F4BB195228B}"/>
          </ac:spMkLst>
        </pc:spChg>
        <pc:spChg chg="mod">
          <ac:chgData name="Ajeesh G P" userId="c301e407-3190-40e1-896d-f9e1daf07dfd" providerId="ADAL" clId="{9F157B56-F3AE-4A0F-92D2-B66BA982E1A9}" dt="2020-09-29T05:49:44.546" v="3032"/>
          <ac:spMkLst>
            <pc:docMk/>
            <pc:sldMk cId="3512831102" sldId="261"/>
            <ac:spMk id="45" creationId="{D48EB019-F4CB-4AED-9303-2109387AB569}"/>
          </ac:spMkLst>
        </pc:spChg>
        <pc:spChg chg="del">
          <ac:chgData name="Ajeesh G P" userId="c301e407-3190-40e1-896d-f9e1daf07dfd" providerId="ADAL" clId="{9F157B56-F3AE-4A0F-92D2-B66BA982E1A9}" dt="2020-09-29T05:49:44.546" v="3032"/>
          <ac:spMkLst>
            <pc:docMk/>
            <pc:sldMk cId="3512831102" sldId="261"/>
            <ac:spMk id="46" creationId="{C10AF9D9-4039-4088-92A0-A6514B66C88B}"/>
          </ac:spMkLst>
        </pc:spChg>
        <pc:spChg chg="mod">
          <ac:chgData name="Ajeesh G P" userId="c301e407-3190-40e1-896d-f9e1daf07dfd" providerId="ADAL" clId="{9F157B56-F3AE-4A0F-92D2-B66BA982E1A9}" dt="2020-09-29T05:49:44.546" v="3032"/>
          <ac:spMkLst>
            <pc:docMk/>
            <pc:sldMk cId="3512831102" sldId="261"/>
            <ac:spMk id="47" creationId="{F40C4515-51AE-41FC-BF66-5FA7F679CBAF}"/>
          </ac:spMkLst>
        </pc:spChg>
        <pc:spChg chg="add del mod">
          <ac:chgData name="Ajeesh G P" userId="c301e407-3190-40e1-896d-f9e1daf07dfd" providerId="ADAL" clId="{9F157B56-F3AE-4A0F-92D2-B66BA982E1A9}" dt="2020-09-29T05:51:43.935" v="3089" actId="478"/>
          <ac:spMkLst>
            <pc:docMk/>
            <pc:sldMk cId="3512831102" sldId="261"/>
            <ac:spMk id="48" creationId="{1987010F-C5BF-4114-805D-6B2457A967F1}"/>
          </ac:spMkLst>
        </pc:spChg>
        <pc:spChg chg="mod">
          <ac:chgData name="Ajeesh G P" userId="c301e407-3190-40e1-896d-f9e1daf07dfd" providerId="ADAL" clId="{9F157B56-F3AE-4A0F-92D2-B66BA982E1A9}" dt="2020-09-29T05:49:44.546" v="3032"/>
          <ac:spMkLst>
            <pc:docMk/>
            <pc:sldMk cId="3512831102" sldId="261"/>
            <ac:spMk id="49" creationId="{98DAD00B-2067-46BE-AB88-9F971C9FE0D6}"/>
          </ac:spMkLst>
        </pc:spChg>
        <pc:spChg chg="mod">
          <ac:chgData name="Ajeesh G P" userId="c301e407-3190-40e1-896d-f9e1daf07dfd" providerId="ADAL" clId="{9F157B56-F3AE-4A0F-92D2-B66BA982E1A9}" dt="2020-09-29T05:49:44.546" v="3032"/>
          <ac:spMkLst>
            <pc:docMk/>
            <pc:sldMk cId="3512831102" sldId="261"/>
            <ac:spMk id="50" creationId="{813C4BD8-E2F7-421C-BB4C-C500C46CA8EE}"/>
          </ac:spMkLst>
        </pc:spChg>
        <pc:spChg chg="mod">
          <ac:chgData name="Ajeesh G P" userId="c301e407-3190-40e1-896d-f9e1daf07dfd" providerId="ADAL" clId="{9F157B56-F3AE-4A0F-92D2-B66BA982E1A9}" dt="2020-09-29T05:49:44.546" v="3032"/>
          <ac:spMkLst>
            <pc:docMk/>
            <pc:sldMk cId="3512831102" sldId="261"/>
            <ac:spMk id="51" creationId="{540D71EA-3249-4D6D-B9A1-A7CD0D950495}"/>
          </ac:spMkLst>
        </pc:spChg>
        <pc:spChg chg="mod">
          <ac:chgData name="Ajeesh G P" userId="c301e407-3190-40e1-896d-f9e1daf07dfd" providerId="ADAL" clId="{9F157B56-F3AE-4A0F-92D2-B66BA982E1A9}" dt="2020-09-29T05:49:44.546" v="3032"/>
          <ac:spMkLst>
            <pc:docMk/>
            <pc:sldMk cId="3512831102" sldId="261"/>
            <ac:spMk id="52" creationId="{150571E3-9697-40C2-95F0-FAC432BF47DD}"/>
          </ac:spMkLst>
        </pc:spChg>
        <pc:spChg chg="mod">
          <ac:chgData name="Ajeesh G P" userId="c301e407-3190-40e1-896d-f9e1daf07dfd" providerId="ADAL" clId="{9F157B56-F3AE-4A0F-92D2-B66BA982E1A9}" dt="2020-09-29T05:49:44.546" v="3032"/>
          <ac:spMkLst>
            <pc:docMk/>
            <pc:sldMk cId="3512831102" sldId="261"/>
            <ac:spMk id="53" creationId="{3ED98827-5710-40BE-B9AA-43D174E012A3}"/>
          </ac:spMkLst>
        </pc:spChg>
        <pc:spChg chg="mod">
          <ac:chgData name="Ajeesh G P" userId="c301e407-3190-40e1-896d-f9e1daf07dfd" providerId="ADAL" clId="{9F157B56-F3AE-4A0F-92D2-B66BA982E1A9}" dt="2020-09-29T05:49:44.546" v="3032"/>
          <ac:spMkLst>
            <pc:docMk/>
            <pc:sldMk cId="3512831102" sldId="261"/>
            <ac:spMk id="54" creationId="{847C10DE-6FAC-475D-8D6C-CEC64B187BFE}"/>
          </ac:spMkLst>
        </pc:spChg>
        <pc:spChg chg="mod">
          <ac:chgData name="Ajeesh G P" userId="c301e407-3190-40e1-896d-f9e1daf07dfd" providerId="ADAL" clId="{9F157B56-F3AE-4A0F-92D2-B66BA982E1A9}" dt="2020-09-29T05:49:44.546" v="3032"/>
          <ac:spMkLst>
            <pc:docMk/>
            <pc:sldMk cId="3512831102" sldId="261"/>
            <ac:spMk id="55" creationId="{B07649F5-BF1F-4EC6-9977-B010CA35E14E}"/>
          </ac:spMkLst>
        </pc:spChg>
        <pc:spChg chg="mod">
          <ac:chgData name="Ajeesh G P" userId="c301e407-3190-40e1-896d-f9e1daf07dfd" providerId="ADAL" clId="{9F157B56-F3AE-4A0F-92D2-B66BA982E1A9}" dt="2020-09-29T05:49:44.546" v="3032"/>
          <ac:spMkLst>
            <pc:docMk/>
            <pc:sldMk cId="3512831102" sldId="261"/>
            <ac:spMk id="56" creationId="{69B7BFB8-B3DB-4EAA-B1A8-78915B467562}"/>
          </ac:spMkLst>
        </pc:spChg>
        <pc:spChg chg="mod">
          <ac:chgData name="Ajeesh G P" userId="c301e407-3190-40e1-896d-f9e1daf07dfd" providerId="ADAL" clId="{9F157B56-F3AE-4A0F-92D2-B66BA982E1A9}" dt="2020-09-29T05:49:44.546" v="3032"/>
          <ac:spMkLst>
            <pc:docMk/>
            <pc:sldMk cId="3512831102" sldId="261"/>
            <ac:spMk id="57" creationId="{2B185114-114B-4DCB-9220-6AC0CEF2F1F8}"/>
          </ac:spMkLst>
        </pc:spChg>
        <pc:spChg chg="mod">
          <ac:chgData name="Ajeesh G P" userId="c301e407-3190-40e1-896d-f9e1daf07dfd" providerId="ADAL" clId="{9F157B56-F3AE-4A0F-92D2-B66BA982E1A9}" dt="2020-09-29T05:49:44.546" v="3032"/>
          <ac:spMkLst>
            <pc:docMk/>
            <pc:sldMk cId="3512831102" sldId="261"/>
            <ac:spMk id="58" creationId="{66E04805-56E2-45FE-8E6B-569DF51459EA}"/>
          </ac:spMkLst>
        </pc:spChg>
        <pc:spChg chg="mod">
          <ac:chgData name="Ajeesh G P" userId="c301e407-3190-40e1-896d-f9e1daf07dfd" providerId="ADAL" clId="{9F157B56-F3AE-4A0F-92D2-B66BA982E1A9}" dt="2020-09-29T05:49:44.546" v="3032"/>
          <ac:spMkLst>
            <pc:docMk/>
            <pc:sldMk cId="3512831102" sldId="261"/>
            <ac:spMk id="59" creationId="{D37B356E-451A-403F-8DB3-F079C5F9337A}"/>
          </ac:spMkLst>
        </pc:spChg>
        <pc:spChg chg="mod">
          <ac:chgData name="Ajeesh G P" userId="c301e407-3190-40e1-896d-f9e1daf07dfd" providerId="ADAL" clId="{9F157B56-F3AE-4A0F-92D2-B66BA982E1A9}" dt="2020-09-29T05:49:44.546" v="3032"/>
          <ac:spMkLst>
            <pc:docMk/>
            <pc:sldMk cId="3512831102" sldId="261"/>
            <ac:spMk id="60" creationId="{DCD30A15-4940-475B-9BF6-EB2192E6CA30}"/>
          </ac:spMkLst>
        </pc:spChg>
        <pc:spChg chg="mod">
          <ac:chgData name="Ajeesh G P" userId="c301e407-3190-40e1-896d-f9e1daf07dfd" providerId="ADAL" clId="{9F157B56-F3AE-4A0F-92D2-B66BA982E1A9}" dt="2020-09-29T05:49:44.546" v="3032"/>
          <ac:spMkLst>
            <pc:docMk/>
            <pc:sldMk cId="3512831102" sldId="261"/>
            <ac:spMk id="61" creationId="{752CE72A-5765-44CE-B313-F19DA32BE708}"/>
          </ac:spMkLst>
        </pc:spChg>
        <pc:spChg chg="mod">
          <ac:chgData name="Ajeesh G P" userId="c301e407-3190-40e1-896d-f9e1daf07dfd" providerId="ADAL" clId="{9F157B56-F3AE-4A0F-92D2-B66BA982E1A9}" dt="2020-09-29T05:49:44.546" v="3032"/>
          <ac:spMkLst>
            <pc:docMk/>
            <pc:sldMk cId="3512831102" sldId="261"/>
            <ac:spMk id="62" creationId="{7B4E252E-9F52-467E-BD6E-18B9D0917D69}"/>
          </ac:spMkLst>
        </pc:spChg>
        <pc:spChg chg="mod">
          <ac:chgData name="Ajeesh G P" userId="c301e407-3190-40e1-896d-f9e1daf07dfd" providerId="ADAL" clId="{9F157B56-F3AE-4A0F-92D2-B66BA982E1A9}" dt="2020-09-29T05:49:44.546" v="3032"/>
          <ac:spMkLst>
            <pc:docMk/>
            <pc:sldMk cId="3512831102" sldId="261"/>
            <ac:spMk id="63" creationId="{A4E519DB-FE35-45DD-961F-9B2A90E36D35}"/>
          </ac:spMkLst>
        </pc:spChg>
        <pc:spChg chg="mod">
          <ac:chgData name="Ajeesh G P" userId="c301e407-3190-40e1-896d-f9e1daf07dfd" providerId="ADAL" clId="{9F157B56-F3AE-4A0F-92D2-B66BA982E1A9}" dt="2020-09-29T05:49:44.546" v="3032"/>
          <ac:spMkLst>
            <pc:docMk/>
            <pc:sldMk cId="3512831102" sldId="261"/>
            <ac:spMk id="64" creationId="{A0AED359-6AC4-47BD-8048-62B55882E040}"/>
          </ac:spMkLst>
        </pc:spChg>
        <pc:spChg chg="mod">
          <ac:chgData name="Ajeesh G P" userId="c301e407-3190-40e1-896d-f9e1daf07dfd" providerId="ADAL" clId="{9F157B56-F3AE-4A0F-92D2-B66BA982E1A9}" dt="2020-09-29T05:49:44.546" v="3032"/>
          <ac:spMkLst>
            <pc:docMk/>
            <pc:sldMk cId="3512831102" sldId="261"/>
            <ac:spMk id="65" creationId="{0C7B085D-065E-40FD-9A90-44BC435DD59E}"/>
          </ac:spMkLst>
        </pc:spChg>
        <pc:spChg chg="mod">
          <ac:chgData name="Ajeesh G P" userId="c301e407-3190-40e1-896d-f9e1daf07dfd" providerId="ADAL" clId="{9F157B56-F3AE-4A0F-92D2-B66BA982E1A9}" dt="2020-09-29T05:49:44.546" v="3032"/>
          <ac:spMkLst>
            <pc:docMk/>
            <pc:sldMk cId="3512831102" sldId="261"/>
            <ac:spMk id="66" creationId="{1D3027E4-12FD-4923-86ED-2B672D594EF1}"/>
          </ac:spMkLst>
        </pc:spChg>
        <pc:spChg chg="mod">
          <ac:chgData name="Ajeesh G P" userId="c301e407-3190-40e1-896d-f9e1daf07dfd" providerId="ADAL" clId="{9F157B56-F3AE-4A0F-92D2-B66BA982E1A9}" dt="2020-09-29T05:49:44.546" v="3032"/>
          <ac:spMkLst>
            <pc:docMk/>
            <pc:sldMk cId="3512831102" sldId="261"/>
            <ac:spMk id="67" creationId="{08560A4B-F258-4279-9004-F0C4446D1EC9}"/>
          </ac:spMkLst>
        </pc:spChg>
        <pc:spChg chg="mod">
          <ac:chgData name="Ajeesh G P" userId="c301e407-3190-40e1-896d-f9e1daf07dfd" providerId="ADAL" clId="{9F157B56-F3AE-4A0F-92D2-B66BA982E1A9}" dt="2020-09-29T05:49:44.546" v="3032"/>
          <ac:spMkLst>
            <pc:docMk/>
            <pc:sldMk cId="3512831102" sldId="261"/>
            <ac:spMk id="68" creationId="{77AEDE99-5795-4483-83E7-63F593870019}"/>
          </ac:spMkLst>
        </pc:spChg>
        <pc:spChg chg="mod">
          <ac:chgData name="Ajeesh G P" userId="c301e407-3190-40e1-896d-f9e1daf07dfd" providerId="ADAL" clId="{9F157B56-F3AE-4A0F-92D2-B66BA982E1A9}" dt="2020-09-29T05:49:44.546" v="3032"/>
          <ac:spMkLst>
            <pc:docMk/>
            <pc:sldMk cId="3512831102" sldId="261"/>
            <ac:spMk id="69" creationId="{9F6B1ADC-33E7-457E-B57A-4D0AD86D61B1}"/>
          </ac:spMkLst>
        </pc:spChg>
        <pc:spChg chg="mod">
          <ac:chgData name="Ajeesh G P" userId="c301e407-3190-40e1-896d-f9e1daf07dfd" providerId="ADAL" clId="{9F157B56-F3AE-4A0F-92D2-B66BA982E1A9}" dt="2020-09-29T05:49:44.546" v="3032"/>
          <ac:spMkLst>
            <pc:docMk/>
            <pc:sldMk cId="3512831102" sldId="261"/>
            <ac:spMk id="70" creationId="{66F0F939-CF49-4823-9A99-F81C659B0012}"/>
          </ac:spMkLst>
        </pc:spChg>
        <pc:spChg chg="mod">
          <ac:chgData name="Ajeesh G P" userId="c301e407-3190-40e1-896d-f9e1daf07dfd" providerId="ADAL" clId="{9F157B56-F3AE-4A0F-92D2-B66BA982E1A9}" dt="2020-09-29T05:49:44.546" v="3032"/>
          <ac:spMkLst>
            <pc:docMk/>
            <pc:sldMk cId="3512831102" sldId="261"/>
            <ac:spMk id="71" creationId="{C0384CFF-629F-4178-84C4-43379FC13081}"/>
          </ac:spMkLst>
        </pc:spChg>
        <pc:spChg chg="mod">
          <ac:chgData name="Ajeesh G P" userId="c301e407-3190-40e1-896d-f9e1daf07dfd" providerId="ADAL" clId="{9F157B56-F3AE-4A0F-92D2-B66BA982E1A9}" dt="2020-09-29T05:49:44.546" v="3032"/>
          <ac:spMkLst>
            <pc:docMk/>
            <pc:sldMk cId="3512831102" sldId="261"/>
            <ac:spMk id="72" creationId="{0BCB2803-B43B-4509-B3D0-1B48422C4356}"/>
          </ac:spMkLst>
        </pc:spChg>
        <pc:spChg chg="mod">
          <ac:chgData name="Ajeesh G P" userId="c301e407-3190-40e1-896d-f9e1daf07dfd" providerId="ADAL" clId="{9F157B56-F3AE-4A0F-92D2-B66BA982E1A9}" dt="2020-09-29T05:49:44.546" v="3032"/>
          <ac:spMkLst>
            <pc:docMk/>
            <pc:sldMk cId="3512831102" sldId="261"/>
            <ac:spMk id="73" creationId="{F645D0A8-2A27-4A23-9657-44300088C4C9}"/>
          </ac:spMkLst>
        </pc:spChg>
        <pc:spChg chg="mod">
          <ac:chgData name="Ajeesh G P" userId="c301e407-3190-40e1-896d-f9e1daf07dfd" providerId="ADAL" clId="{9F157B56-F3AE-4A0F-92D2-B66BA982E1A9}" dt="2020-09-29T05:50:57.764" v="3064" actId="207"/>
          <ac:spMkLst>
            <pc:docMk/>
            <pc:sldMk cId="3512831102" sldId="261"/>
            <ac:spMk id="74" creationId="{C8B99F54-812D-4013-A3D6-3420AA480E65}"/>
          </ac:spMkLst>
        </pc:spChg>
      </pc:sldChg>
      <pc:sldChg chg="delSp modSp add del modAnim">
        <pc:chgData name="Ajeesh G P" userId="c301e407-3190-40e1-896d-f9e1daf07dfd" providerId="ADAL" clId="{9F157B56-F3AE-4A0F-92D2-B66BA982E1A9}" dt="2020-09-29T05:48:48.262" v="3030" actId="2696"/>
        <pc:sldMkLst>
          <pc:docMk/>
          <pc:sldMk cId="1929714034" sldId="262"/>
        </pc:sldMkLst>
        <pc:spChg chg="del">
          <ac:chgData name="Ajeesh G P" userId="c301e407-3190-40e1-896d-f9e1daf07dfd" providerId="ADAL" clId="{9F157B56-F3AE-4A0F-92D2-B66BA982E1A9}" dt="2020-09-29T04:41:50.136" v="2903"/>
          <ac:spMkLst>
            <pc:docMk/>
            <pc:sldMk cId="1929714034" sldId="262"/>
            <ac:spMk id="2" creationId="{A7C8357C-F04A-404E-B227-B1ECF130E1C8}"/>
          </ac:spMkLst>
        </pc:spChg>
        <pc:spChg chg="mod">
          <ac:chgData name="Ajeesh G P" userId="c301e407-3190-40e1-896d-f9e1daf07dfd" providerId="ADAL" clId="{9F157B56-F3AE-4A0F-92D2-B66BA982E1A9}" dt="2020-09-29T04:41:50.136" v="2903"/>
          <ac:spMkLst>
            <pc:docMk/>
            <pc:sldMk cId="1929714034" sldId="262"/>
            <ac:spMk id="6" creationId="{EF2AD9A6-B0DA-488E-B7FD-09F80F714BED}"/>
          </ac:spMkLst>
        </pc:spChg>
        <pc:spChg chg="mod">
          <ac:chgData name="Ajeesh G P" userId="c301e407-3190-40e1-896d-f9e1daf07dfd" providerId="ADAL" clId="{9F157B56-F3AE-4A0F-92D2-B66BA982E1A9}" dt="2020-09-29T04:41:50.136" v="2903"/>
          <ac:spMkLst>
            <pc:docMk/>
            <pc:sldMk cId="1929714034" sldId="262"/>
            <ac:spMk id="7" creationId="{96CE4D72-ACD0-4920-AF6E-924CFD437209}"/>
          </ac:spMkLst>
        </pc:spChg>
        <pc:spChg chg="mod">
          <ac:chgData name="Ajeesh G P" userId="c301e407-3190-40e1-896d-f9e1daf07dfd" providerId="ADAL" clId="{9F157B56-F3AE-4A0F-92D2-B66BA982E1A9}" dt="2020-09-29T04:41:50.136" v="2903"/>
          <ac:spMkLst>
            <pc:docMk/>
            <pc:sldMk cId="1929714034" sldId="262"/>
            <ac:spMk id="8" creationId="{F0F8EF7B-6ED3-4039-9AF5-E0EDE2899CAC}"/>
          </ac:spMkLst>
        </pc:spChg>
        <pc:spChg chg="mod">
          <ac:chgData name="Ajeesh G P" userId="c301e407-3190-40e1-896d-f9e1daf07dfd" providerId="ADAL" clId="{9F157B56-F3AE-4A0F-92D2-B66BA982E1A9}" dt="2020-09-29T04:41:50.136" v="2903"/>
          <ac:spMkLst>
            <pc:docMk/>
            <pc:sldMk cId="1929714034" sldId="262"/>
            <ac:spMk id="9" creationId="{13BB8095-38BE-455D-9DA9-9B36FF339949}"/>
          </ac:spMkLst>
        </pc:spChg>
        <pc:spChg chg="mod">
          <ac:chgData name="Ajeesh G P" userId="c301e407-3190-40e1-896d-f9e1daf07dfd" providerId="ADAL" clId="{9F157B56-F3AE-4A0F-92D2-B66BA982E1A9}" dt="2020-09-29T04:41:50.136" v="2903"/>
          <ac:spMkLst>
            <pc:docMk/>
            <pc:sldMk cId="1929714034" sldId="262"/>
            <ac:spMk id="10" creationId="{E83C5876-6AF3-4CF5-B6A1-8DDAB04DCC2B}"/>
          </ac:spMkLst>
        </pc:spChg>
        <pc:spChg chg="mod">
          <ac:chgData name="Ajeesh G P" userId="c301e407-3190-40e1-896d-f9e1daf07dfd" providerId="ADAL" clId="{9F157B56-F3AE-4A0F-92D2-B66BA982E1A9}" dt="2020-09-29T04:41:50.136" v="2903"/>
          <ac:spMkLst>
            <pc:docMk/>
            <pc:sldMk cId="1929714034" sldId="262"/>
            <ac:spMk id="11" creationId="{673684A0-4FBA-41D0-83E0-78DD4DEC1EE5}"/>
          </ac:spMkLst>
        </pc:spChg>
        <pc:spChg chg="mod">
          <ac:chgData name="Ajeesh G P" userId="c301e407-3190-40e1-896d-f9e1daf07dfd" providerId="ADAL" clId="{9F157B56-F3AE-4A0F-92D2-B66BA982E1A9}" dt="2020-09-29T04:41:50.136" v="2903"/>
          <ac:spMkLst>
            <pc:docMk/>
            <pc:sldMk cId="1929714034" sldId="262"/>
            <ac:spMk id="12" creationId="{A49366EA-973F-4657-81AC-2B2463E17B9A}"/>
          </ac:spMkLst>
        </pc:spChg>
        <pc:spChg chg="del">
          <ac:chgData name="Ajeesh G P" userId="c301e407-3190-40e1-896d-f9e1daf07dfd" providerId="ADAL" clId="{9F157B56-F3AE-4A0F-92D2-B66BA982E1A9}" dt="2020-09-29T04:41:50.136" v="2903"/>
          <ac:spMkLst>
            <pc:docMk/>
            <pc:sldMk cId="1929714034" sldId="262"/>
            <ac:spMk id="25" creationId="{36454F02-0EE2-4030-BA92-A2AF789352BF}"/>
          </ac:spMkLst>
        </pc:spChg>
        <pc:spChg chg="del">
          <ac:chgData name="Ajeesh G P" userId="c301e407-3190-40e1-896d-f9e1daf07dfd" providerId="ADAL" clId="{9F157B56-F3AE-4A0F-92D2-B66BA982E1A9}" dt="2020-09-29T04:41:50.136" v="2903"/>
          <ac:spMkLst>
            <pc:docMk/>
            <pc:sldMk cId="1929714034" sldId="262"/>
            <ac:spMk id="26" creationId="{8F2F5020-CF90-4D5F-AE75-94638DC8DB1C}"/>
          </ac:spMkLst>
        </pc:spChg>
      </pc:sldChg>
      <pc:sldChg chg="addSp delSp modSp add modAnim addCm delCm">
        <pc:chgData name="Ajeesh G P" userId="c301e407-3190-40e1-896d-f9e1daf07dfd" providerId="ADAL" clId="{9F157B56-F3AE-4A0F-92D2-B66BA982E1A9}" dt="2020-10-05T15:39:57.593" v="12159" actId="207"/>
        <pc:sldMkLst>
          <pc:docMk/>
          <pc:sldMk cId="2227694610" sldId="262"/>
        </pc:sldMkLst>
        <pc:spChg chg="mod">
          <ac:chgData name="Ajeesh G P" userId="c301e407-3190-40e1-896d-f9e1daf07dfd" providerId="ADAL" clId="{9F157B56-F3AE-4A0F-92D2-B66BA982E1A9}" dt="2020-09-29T07:03:52.733" v="3636" actId="207"/>
          <ac:spMkLst>
            <pc:docMk/>
            <pc:sldMk cId="2227694610" sldId="262"/>
            <ac:spMk id="4" creationId="{9B6A9066-7CB0-4490-969A-25C54A6F4291}"/>
          </ac:spMkLst>
        </pc:spChg>
        <pc:spChg chg="mod">
          <ac:chgData name="Ajeesh G P" userId="c301e407-3190-40e1-896d-f9e1daf07dfd" providerId="ADAL" clId="{9F157B56-F3AE-4A0F-92D2-B66BA982E1A9}" dt="2020-09-29T07:08:53.007" v="3727" actId="207"/>
          <ac:spMkLst>
            <pc:docMk/>
            <pc:sldMk cId="2227694610" sldId="262"/>
            <ac:spMk id="5" creationId="{9CB14A2A-C07B-4EB7-8740-0AB441979A08}"/>
          </ac:spMkLst>
        </pc:spChg>
        <pc:spChg chg="mod">
          <ac:chgData name="Ajeesh G P" userId="c301e407-3190-40e1-896d-f9e1daf07dfd" providerId="ADAL" clId="{9F157B56-F3AE-4A0F-92D2-B66BA982E1A9}" dt="2020-09-29T07:08:45.638" v="3714" actId="207"/>
          <ac:spMkLst>
            <pc:docMk/>
            <pc:sldMk cId="2227694610" sldId="262"/>
            <ac:spMk id="8" creationId="{FD653377-F3EA-4E3E-B5A7-F3042DC159AB}"/>
          </ac:spMkLst>
        </pc:spChg>
        <pc:spChg chg="mod">
          <ac:chgData name="Ajeesh G P" userId="c301e407-3190-40e1-896d-f9e1daf07dfd" providerId="ADAL" clId="{9F157B56-F3AE-4A0F-92D2-B66BA982E1A9}" dt="2020-09-29T07:09:03.812" v="3744" actId="207"/>
          <ac:spMkLst>
            <pc:docMk/>
            <pc:sldMk cId="2227694610" sldId="262"/>
            <ac:spMk id="11" creationId="{064E6C6D-28EC-425F-ADF9-5051F611FF14}"/>
          </ac:spMkLst>
        </pc:spChg>
        <pc:spChg chg="del">
          <ac:chgData name="Ajeesh G P" userId="c301e407-3190-40e1-896d-f9e1daf07dfd" providerId="ADAL" clId="{9F157B56-F3AE-4A0F-92D2-B66BA982E1A9}" dt="2020-09-29T06:58:24.202" v="3592" actId="478"/>
          <ac:spMkLst>
            <pc:docMk/>
            <pc:sldMk cId="2227694610" sldId="262"/>
            <ac:spMk id="12" creationId="{7CF1DB81-8025-49D6-82B4-553927FF977F}"/>
          </ac:spMkLst>
        </pc:spChg>
        <pc:spChg chg="del">
          <ac:chgData name="Ajeesh G P" userId="c301e407-3190-40e1-896d-f9e1daf07dfd" providerId="ADAL" clId="{9F157B56-F3AE-4A0F-92D2-B66BA982E1A9}" dt="2020-09-29T06:58:24.202" v="3592" actId="478"/>
          <ac:spMkLst>
            <pc:docMk/>
            <pc:sldMk cId="2227694610" sldId="262"/>
            <ac:spMk id="13" creationId="{ED6B0D92-BDD1-4B92-B5F4-5A82BC7E2046}"/>
          </ac:spMkLst>
        </pc:spChg>
        <pc:spChg chg="add del mod">
          <ac:chgData name="Ajeesh G P" userId="c301e407-3190-40e1-896d-f9e1daf07dfd" providerId="ADAL" clId="{9F157B56-F3AE-4A0F-92D2-B66BA982E1A9}" dt="2020-09-29T07:16:55.348" v="3864" actId="164"/>
          <ac:spMkLst>
            <pc:docMk/>
            <pc:sldMk cId="2227694610" sldId="262"/>
            <ac:spMk id="17" creationId="{3D22FB0D-D547-4089-A36D-36CAC66F4B47}"/>
          </ac:spMkLst>
        </pc:spChg>
        <pc:spChg chg="add del mod">
          <ac:chgData name="Ajeesh G P" userId="c301e407-3190-40e1-896d-f9e1daf07dfd" providerId="ADAL" clId="{9F157B56-F3AE-4A0F-92D2-B66BA982E1A9}" dt="2020-09-29T07:30:03.255" v="4175" actId="478"/>
          <ac:spMkLst>
            <pc:docMk/>
            <pc:sldMk cId="2227694610" sldId="262"/>
            <ac:spMk id="22" creationId="{7E6A15A5-51F5-49D6-98BC-89D908B63877}"/>
          </ac:spMkLst>
        </pc:spChg>
        <pc:spChg chg="add mod">
          <ac:chgData name="Ajeesh G P" userId="c301e407-3190-40e1-896d-f9e1daf07dfd" providerId="ADAL" clId="{9F157B56-F3AE-4A0F-92D2-B66BA982E1A9}" dt="2020-10-05T15:39:33.810" v="12157" actId="207"/>
          <ac:spMkLst>
            <pc:docMk/>
            <pc:sldMk cId="2227694610" sldId="262"/>
            <ac:spMk id="23" creationId="{F04F1146-3794-4E57-AE40-307B400B6641}"/>
          </ac:spMkLst>
        </pc:spChg>
        <pc:spChg chg="del">
          <ac:chgData name="Ajeesh G P" userId="c301e407-3190-40e1-896d-f9e1daf07dfd" providerId="ADAL" clId="{9F157B56-F3AE-4A0F-92D2-B66BA982E1A9}" dt="2020-09-29T08:35:13.191" v="4531" actId="478"/>
          <ac:spMkLst>
            <pc:docMk/>
            <pc:sldMk cId="2227694610" sldId="262"/>
            <ac:spMk id="29" creationId="{3AA6A856-4890-454E-A506-A590FC79CE99}"/>
          </ac:spMkLst>
        </pc:spChg>
        <pc:spChg chg="mod topLvl">
          <ac:chgData name="Ajeesh G P" userId="c301e407-3190-40e1-896d-f9e1daf07dfd" providerId="ADAL" clId="{9F157B56-F3AE-4A0F-92D2-B66BA982E1A9}" dt="2020-10-05T15:39:51.248" v="12158" actId="207"/>
          <ac:spMkLst>
            <pc:docMk/>
            <pc:sldMk cId="2227694610" sldId="262"/>
            <ac:spMk id="32" creationId="{A3559C53-4A8C-4F8E-9B91-5A8084D772C8}"/>
          </ac:spMkLst>
        </pc:spChg>
        <pc:spChg chg="del mod topLvl">
          <ac:chgData name="Ajeesh G P" userId="c301e407-3190-40e1-896d-f9e1daf07dfd" providerId="ADAL" clId="{9F157B56-F3AE-4A0F-92D2-B66BA982E1A9}" dt="2020-09-29T07:29:31.214" v="4170" actId="478"/>
          <ac:spMkLst>
            <pc:docMk/>
            <pc:sldMk cId="2227694610" sldId="262"/>
            <ac:spMk id="34" creationId="{9BE7EC5B-99D2-4F4A-8812-30663C4A67B6}"/>
          </ac:spMkLst>
        </pc:spChg>
        <pc:spChg chg="mod topLvl">
          <ac:chgData name="Ajeesh G P" userId="c301e407-3190-40e1-896d-f9e1daf07dfd" providerId="ADAL" clId="{9F157B56-F3AE-4A0F-92D2-B66BA982E1A9}" dt="2020-10-05T15:39:31.809" v="12156" actId="207"/>
          <ac:spMkLst>
            <pc:docMk/>
            <pc:sldMk cId="2227694610" sldId="262"/>
            <ac:spMk id="35" creationId="{A18F0161-55AB-4A7E-B11B-EE48ACF46067}"/>
          </ac:spMkLst>
        </pc:spChg>
        <pc:spChg chg="mod topLvl">
          <ac:chgData name="Ajeesh G P" userId="c301e407-3190-40e1-896d-f9e1daf07dfd" providerId="ADAL" clId="{9F157B56-F3AE-4A0F-92D2-B66BA982E1A9}" dt="2020-09-29T07:29:09.283" v="4167" actId="1037"/>
          <ac:spMkLst>
            <pc:docMk/>
            <pc:sldMk cId="2227694610" sldId="262"/>
            <ac:spMk id="39" creationId="{70DC7B45-7432-4243-9E28-7BBCD9300636}"/>
          </ac:spMkLst>
        </pc:spChg>
        <pc:spChg chg="del mod topLvl">
          <ac:chgData name="Ajeesh G P" userId="c301e407-3190-40e1-896d-f9e1daf07dfd" providerId="ADAL" clId="{9F157B56-F3AE-4A0F-92D2-B66BA982E1A9}" dt="2020-09-29T07:23:37.153" v="3972" actId="478"/>
          <ac:spMkLst>
            <pc:docMk/>
            <pc:sldMk cId="2227694610" sldId="262"/>
            <ac:spMk id="41" creationId="{043C8C51-75F1-4F1F-BE31-2FCA276A6B83}"/>
          </ac:spMkLst>
        </pc:spChg>
        <pc:spChg chg="mod topLvl">
          <ac:chgData name="Ajeesh G P" userId="c301e407-3190-40e1-896d-f9e1daf07dfd" providerId="ADAL" clId="{9F157B56-F3AE-4A0F-92D2-B66BA982E1A9}" dt="2020-10-05T15:39:24.243" v="12154" actId="207"/>
          <ac:spMkLst>
            <pc:docMk/>
            <pc:sldMk cId="2227694610" sldId="262"/>
            <ac:spMk id="42" creationId="{6892B589-7C5C-47C0-99D4-DE4EA2865112}"/>
          </ac:spMkLst>
        </pc:spChg>
        <pc:spChg chg="add mod">
          <ac:chgData name="Ajeesh G P" userId="c301e407-3190-40e1-896d-f9e1daf07dfd" providerId="ADAL" clId="{9F157B56-F3AE-4A0F-92D2-B66BA982E1A9}" dt="2020-09-29T07:29:21.957" v="4169" actId="1038"/>
          <ac:spMkLst>
            <pc:docMk/>
            <pc:sldMk cId="2227694610" sldId="262"/>
            <ac:spMk id="47" creationId="{BFA7028B-6649-4946-B02B-1A000BA8BFCC}"/>
          </ac:spMkLst>
        </pc:spChg>
        <pc:spChg chg="add mod">
          <ac:chgData name="Ajeesh G P" userId="c301e407-3190-40e1-896d-f9e1daf07dfd" providerId="ADAL" clId="{9F157B56-F3AE-4A0F-92D2-B66BA982E1A9}" dt="2020-10-05T15:39:57.593" v="12159" actId="207"/>
          <ac:spMkLst>
            <pc:docMk/>
            <pc:sldMk cId="2227694610" sldId="262"/>
            <ac:spMk id="49" creationId="{C7886403-14DA-4CA7-AFEA-C2D948592731}"/>
          </ac:spMkLst>
        </pc:spChg>
        <pc:spChg chg="add mod">
          <ac:chgData name="Ajeesh G P" userId="c301e407-3190-40e1-896d-f9e1daf07dfd" providerId="ADAL" clId="{9F157B56-F3AE-4A0F-92D2-B66BA982E1A9}" dt="2020-09-29T07:29:48.218" v="4174" actId="1037"/>
          <ac:spMkLst>
            <pc:docMk/>
            <pc:sldMk cId="2227694610" sldId="262"/>
            <ac:spMk id="50" creationId="{F0B5F3C7-E7B1-42FD-A4FB-0989C8F4B079}"/>
          </ac:spMkLst>
        </pc:spChg>
        <pc:spChg chg="del">
          <ac:chgData name="Ajeesh G P" userId="c301e407-3190-40e1-896d-f9e1daf07dfd" providerId="ADAL" clId="{9F157B56-F3AE-4A0F-92D2-B66BA982E1A9}" dt="2020-09-29T06:58:24.202" v="3592" actId="478"/>
          <ac:spMkLst>
            <pc:docMk/>
            <pc:sldMk cId="2227694610" sldId="262"/>
            <ac:spMk id="51" creationId="{A560A947-4CEE-4E78-A4A3-700C4048E88D}"/>
          </ac:spMkLst>
        </pc:spChg>
        <pc:spChg chg="del">
          <ac:chgData name="Ajeesh G P" userId="c301e407-3190-40e1-896d-f9e1daf07dfd" providerId="ADAL" clId="{9F157B56-F3AE-4A0F-92D2-B66BA982E1A9}" dt="2020-09-29T06:58:24.202" v="3592" actId="478"/>
          <ac:spMkLst>
            <pc:docMk/>
            <pc:sldMk cId="2227694610" sldId="262"/>
            <ac:spMk id="53" creationId="{2BFDCA53-E4CD-4718-A96A-106498202066}"/>
          </ac:spMkLst>
        </pc:spChg>
        <pc:spChg chg="add mod">
          <ac:chgData name="Ajeesh G P" userId="c301e407-3190-40e1-896d-f9e1daf07dfd" providerId="ADAL" clId="{9F157B56-F3AE-4A0F-92D2-B66BA982E1A9}" dt="2020-09-29T07:30:12.634" v="4178" actId="1037"/>
          <ac:spMkLst>
            <pc:docMk/>
            <pc:sldMk cId="2227694610" sldId="262"/>
            <ac:spMk id="55" creationId="{51B0DDFC-A662-4ADA-A6B1-8CDF6BC5A375}"/>
          </ac:spMkLst>
        </pc:spChg>
        <pc:spChg chg="add del">
          <ac:chgData name="Ajeesh G P" userId="c301e407-3190-40e1-896d-f9e1daf07dfd" providerId="ADAL" clId="{9F157B56-F3AE-4A0F-92D2-B66BA982E1A9}" dt="2020-09-29T07:30:25.004" v="4180"/>
          <ac:spMkLst>
            <pc:docMk/>
            <pc:sldMk cId="2227694610" sldId="262"/>
            <ac:spMk id="56" creationId="{3CA84775-1D47-4745-8E3A-DD77675A0B7E}"/>
          </ac:spMkLst>
        </pc:spChg>
        <pc:spChg chg="add mod">
          <ac:chgData name="Ajeesh G P" userId="c301e407-3190-40e1-896d-f9e1daf07dfd" providerId="ADAL" clId="{9F157B56-F3AE-4A0F-92D2-B66BA982E1A9}" dt="2020-09-29T07:33:10.067" v="4415" actId="1038"/>
          <ac:spMkLst>
            <pc:docMk/>
            <pc:sldMk cId="2227694610" sldId="262"/>
            <ac:spMk id="58" creationId="{8178D845-5F09-4CEB-9708-306ACA2B2144}"/>
          </ac:spMkLst>
        </pc:spChg>
        <pc:spChg chg="add mod">
          <ac:chgData name="Ajeesh G P" userId="c301e407-3190-40e1-896d-f9e1daf07dfd" providerId="ADAL" clId="{9F157B56-F3AE-4A0F-92D2-B66BA982E1A9}" dt="2020-10-05T15:39:29.425" v="12155" actId="207"/>
          <ac:spMkLst>
            <pc:docMk/>
            <pc:sldMk cId="2227694610" sldId="262"/>
            <ac:spMk id="59" creationId="{DEDF0075-6A7F-430F-AD56-DE409712FBF2}"/>
          </ac:spMkLst>
        </pc:spChg>
        <pc:grpChg chg="mod">
          <ac:chgData name="Ajeesh G P" userId="c301e407-3190-40e1-896d-f9e1daf07dfd" providerId="ADAL" clId="{9F157B56-F3AE-4A0F-92D2-B66BA982E1A9}" dt="2020-09-29T07:39:37.756" v="4424" actId="1076"/>
          <ac:grpSpMkLst>
            <pc:docMk/>
            <pc:sldMk cId="2227694610" sldId="262"/>
            <ac:grpSpMk id="3" creationId="{BCA6D67D-1CF3-4790-B71D-212611B4B252}"/>
          </ac:grpSpMkLst>
        </pc:grpChg>
        <pc:grpChg chg="del">
          <ac:chgData name="Ajeesh G P" userId="c301e407-3190-40e1-896d-f9e1daf07dfd" providerId="ADAL" clId="{9F157B56-F3AE-4A0F-92D2-B66BA982E1A9}" dt="2020-09-29T06:58:24.202" v="3592" actId="478"/>
          <ac:grpSpMkLst>
            <pc:docMk/>
            <pc:sldMk cId="2227694610" sldId="262"/>
            <ac:grpSpMk id="6" creationId="{CF20112F-C7D0-4E10-8EB2-63A4761A36AB}"/>
          </ac:grpSpMkLst>
        </pc:grpChg>
        <pc:grpChg chg="add mod">
          <ac:chgData name="Ajeesh G P" userId="c301e407-3190-40e1-896d-f9e1daf07dfd" providerId="ADAL" clId="{9F157B56-F3AE-4A0F-92D2-B66BA982E1A9}" dt="2020-09-29T07:29:09.283" v="4167" actId="1037"/>
          <ac:grpSpMkLst>
            <pc:docMk/>
            <pc:sldMk cId="2227694610" sldId="262"/>
            <ac:grpSpMk id="24" creationId="{C8DA3DD5-8FA8-47D6-A0D2-AAEB3347E70B}"/>
          </ac:grpSpMkLst>
        </pc:grpChg>
        <pc:grpChg chg="add del mod">
          <ac:chgData name="Ajeesh G P" userId="c301e407-3190-40e1-896d-f9e1daf07dfd" providerId="ADAL" clId="{9F157B56-F3AE-4A0F-92D2-B66BA982E1A9}" dt="2020-09-30T21:52:26.644" v="11599" actId="1038"/>
          <ac:grpSpMkLst>
            <pc:docMk/>
            <pc:sldMk cId="2227694610" sldId="262"/>
            <ac:grpSpMk id="30" creationId="{008A6935-3BF5-4CE1-BDB4-4903C8C0E8F4}"/>
          </ac:grpSpMkLst>
        </pc:grpChg>
        <pc:grpChg chg="add del mod">
          <ac:chgData name="Ajeesh G P" userId="c301e407-3190-40e1-896d-f9e1daf07dfd" providerId="ADAL" clId="{9F157B56-F3AE-4A0F-92D2-B66BA982E1A9}" dt="2020-09-29T07:20:13.965" v="3948" actId="165"/>
          <ac:grpSpMkLst>
            <pc:docMk/>
            <pc:sldMk cId="2227694610" sldId="262"/>
            <ac:grpSpMk id="37" creationId="{C8F3F34B-BA0B-4E8C-9C93-8A69FBF0FD55}"/>
          </ac:grpSpMkLst>
        </pc:grpChg>
        <pc:graphicFrameChg chg="add del mod">
          <ac:chgData name="Ajeesh G P" userId="c301e407-3190-40e1-896d-f9e1daf07dfd" providerId="ADAL" clId="{9F157B56-F3AE-4A0F-92D2-B66BA982E1A9}" dt="2020-09-29T06:59:09.800" v="3595" actId="18245"/>
          <ac:graphicFrameMkLst>
            <pc:docMk/>
            <pc:sldMk cId="2227694610" sldId="262"/>
            <ac:graphicFrameMk id="2" creationId="{6B9E63BC-5C78-402B-B595-04FD839C902C}"/>
          </ac:graphicFrameMkLst>
        </pc:graphicFrameChg>
        <pc:picChg chg="add mod">
          <ac:chgData name="Ajeesh G P" userId="c301e407-3190-40e1-896d-f9e1daf07dfd" providerId="ADAL" clId="{9F157B56-F3AE-4A0F-92D2-B66BA982E1A9}" dt="2020-09-29T07:18:58.888" v="3920" actId="207"/>
          <ac:picMkLst>
            <pc:docMk/>
            <pc:sldMk cId="2227694610" sldId="262"/>
            <ac:picMk id="15" creationId="{38941268-AF1F-42D3-8010-5F0FD4E5186A}"/>
          </ac:picMkLst>
        </pc:picChg>
        <pc:picChg chg="del">
          <ac:chgData name="Ajeesh G P" userId="c301e407-3190-40e1-896d-f9e1daf07dfd" providerId="ADAL" clId="{9F157B56-F3AE-4A0F-92D2-B66BA982E1A9}" dt="2020-09-29T06:58:24.202" v="3592" actId="478"/>
          <ac:picMkLst>
            <pc:docMk/>
            <pc:sldMk cId="2227694610" sldId="262"/>
            <ac:picMk id="16" creationId="{16F2F4A2-363F-463D-9D82-59C640CBCAF1}"/>
          </ac:picMkLst>
        </pc:picChg>
        <pc:picChg chg="mod topLvl">
          <ac:chgData name="Ajeesh G P" userId="c301e407-3190-40e1-896d-f9e1daf07dfd" providerId="ADAL" clId="{9F157B56-F3AE-4A0F-92D2-B66BA982E1A9}" dt="2020-09-29T07:26:52.761" v="4105" actId="165"/>
          <ac:picMkLst>
            <pc:docMk/>
            <pc:sldMk cId="2227694610" sldId="262"/>
            <ac:picMk id="31" creationId="{AF7694F7-EF8C-4924-B624-2C56BC711011}"/>
          </ac:picMkLst>
        </pc:picChg>
        <pc:picChg chg="mod topLvl">
          <ac:chgData name="Ajeesh G P" userId="c301e407-3190-40e1-896d-f9e1daf07dfd" providerId="ADAL" clId="{9F157B56-F3AE-4A0F-92D2-B66BA982E1A9}" dt="2020-09-29T07:29:09.283" v="4167" actId="1037"/>
          <ac:picMkLst>
            <pc:docMk/>
            <pc:sldMk cId="2227694610" sldId="262"/>
            <ac:picMk id="38" creationId="{2A986557-AB02-4C7E-ABB0-9A96B98D0F5F}"/>
          </ac:picMkLst>
        </pc:picChg>
        <pc:picChg chg="add mod">
          <ac:chgData name="Ajeesh G P" userId="c301e407-3190-40e1-896d-f9e1daf07dfd" providerId="ADAL" clId="{9F157B56-F3AE-4A0F-92D2-B66BA982E1A9}" dt="2020-09-29T07:29:09.283" v="4167" actId="1037"/>
          <ac:picMkLst>
            <pc:docMk/>
            <pc:sldMk cId="2227694610" sldId="262"/>
            <ac:picMk id="48" creationId="{DC4C6015-C00F-4A0D-8787-F4EE0AFC1450}"/>
          </ac:picMkLst>
        </pc:picChg>
        <pc:picChg chg="del">
          <ac:chgData name="Ajeesh G P" userId="c301e407-3190-40e1-896d-f9e1daf07dfd" providerId="ADAL" clId="{9F157B56-F3AE-4A0F-92D2-B66BA982E1A9}" dt="2020-09-29T06:58:24.202" v="3592" actId="478"/>
          <ac:picMkLst>
            <pc:docMk/>
            <pc:sldMk cId="2227694610" sldId="262"/>
            <ac:picMk id="52" creationId="{BD4459C7-E81F-42A7-84E7-D27DABDBF476}"/>
          </ac:picMkLst>
        </pc:picChg>
        <pc:picChg chg="del">
          <ac:chgData name="Ajeesh G P" userId="c301e407-3190-40e1-896d-f9e1daf07dfd" providerId="ADAL" clId="{9F157B56-F3AE-4A0F-92D2-B66BA982E1A9}" dt="2020-09-29T06:58:24.202" v="3592" actId="478"/>
          <ac:picMkLst>
            <pc:docMk/>
            <pc:sldMk cId="2227694610" sldId="262"/>
            <ac:picMk id="54" creationId="{18DE334B-B10E-4A14-B885-5551EED73B04}"/>
          </ac:picMkLst>
        </pc:picChg>
        <pc:cxnChg chg="add del mod">
          <ac:chgData name="Ajeesh G P" userId="c301e407-3190-40e1-896d-f9e1daf07dfd" providerId="ADAL" clId="{9F157B56-F3AE-4A0F-92D2-B66BA982E1A9}" dt="2020-09-29T07:12:49.267" v="3797" actId="478"/>
          <ac:cxnSpMkLst>
            <pc:docMk/>
            <pc:sldMk cId="2227694610" sldId="262"/>
            <ac:cxnSpMk id="19" creationId="{F5902EA1-1CA4-4708-83B7-D84743FE2A11}"/>
          </ac:cxnSpMkLst>
        </pc:cxnChg>
        <pc:cxnChg chg="add mod">
          <ac:chgData name="Ajeesh G P" userId="c301e407-3190-40e1-896d-f9e1daf07dfd" providerId="ADAL" clId="{9F157B56-F3AE-4A0F-92D2-B66BA982E1A9}" dt="2020-09-29T07:16:55.348" v="3864" actId="164"/>
          <ac:cxnSpMkLst>
            <pc:docMk/>
            <pc:sldMk cId="2227694610" sldId="262"/>
            <ac:cxnSpMk id="21" creationId="{3866BC3D-60CD-4932-9586-D0364601F6F4}"/>
          </ac:cxnSpMkLst>
        </pc:cxnChg>
        <pc:cxnChg chg="mod topLvl">
          <ac:chgData name="Ajeesh G P" userId="c301e407-3190-40e1-896d-f9e1daf07dfd" providerId="ADAL" clId="{9F157B56-F3AE-4A0F-92D2-B66BA982E1A9}" dt="2020-09-29T07:26:52.761" v="4105" actId="165"/>
          <ac:cxnSpMkLst>
            <pc:docMk/>
            <pc:sldMk cId="2227694610" sldId="262"/>
            <ac:cxnSpMk id="33" creationId="{CA794B27-A9CD-49D9-B651-6EBF2065625F}"/>
          </ac:cxnSpMkLst>
        </pc:cxnChg>
        <pc:cxnChg chg="del mod topLvl">
          <ac:chgData name="Ajeesh G P" userId="c301e407-3190-40e1-896d-f9e1daf07dfd" providerId="ADAL" clId="{9F157B56-F3AE-4A0F-92D2-B66BA982E1A9}" dt="2020-09-29T07:23:30.965" v="3970" actId="478"/>
          <ac:cxnSpMkLst>
            <pc:docMk/>
            <pc:sldMk cId="2227694610" sldId="262"/>
            <ac:cxnSpMk id="40" creationId="{74F95E92-84C9-448F-BDCA-039650574409}"/>
          </ac:cxnSpMkLst>
        </pc:cxnChg>
        <pc:cxnChg chg="add mod topLvl">
          <ac:chgData name="Ajeesh G P" userId="c301e407-3190-40e1-896d-f9e1daf07dfd" providerId="ADAL" clId="{9F157B56-F3AE-4A0F-92D2-B66BA982E1A9}" dt="2020-09-29T07:39:02.719" v="4419" actId="14100"/>
          <ac:cxnSpMkLst>
            <pc:docMk/>
            <pc:sldMk cId="2227694610" sldId="262"/>
            <ac:cxnSpMk id="46" creationId="{180522CA-2F0C-4136-A7A9-5999ABB8DDA8}"/>
          </ac:cxnSpMkLst>
        </pc:cxnChg>
        <pc:cxnChg chg="add mod">
          <ac:chgData name="Ajeesh G P" userId="c301e407-3190-40e1-896d-f9e1daf07dfd" providerId="ADAL" clId="{9F157B56-F3AE-4A0F-92D2-B66BA982E1A9}" dt="2020-09-29T07:39:44.525" v="4425" actId="14100"/>
          <ac:cxnSpMkLst>
            <pc:docMk/>
            <pc:sldMk cId="2227694610" sldId="262"/>
            <ac:cxnSpMk id="57" creationId="{3427E327-A082-4B5A-82A6-89477189717A}"/>
          </ac:cxnSpMkLst>
        </pc:cxnChg>
      </pc:sldChg>
      <pc:sldChg chg="add del">
        <pc:chgData name="Ajeesh G P" userId="c301e407-3190-40e1-896d-f9e1daf07dfd" providerId="ADAL" clId="{9F157B56-F3AE-4A0F-92D2-B66BA982E1A9}" dt="2020-09-29T06:47:48.284" v="3553" actId="2696"/>
        <pc:sldMkLst>
          <pc:docMk/>
          <pc:sldMk cId="2545153434" sldId="262"/>
        </pc:sldMkLst>
      </pc:sldChg>
      <pc:sldChg chg="addSp modSp add ord modAnim">
        <pc:chgData name="Ajeesh G P" userId="c301e407-3190-40e1-896d-f9e1daf07dfd" providerId="ADAL" clId="{9F157B56-F3AE-4A0F-92D2-B66BA982E1A9}" dt="2020-10-05T16:53:13.833" v="12160" actId="207"/>
        <pc:sldMkLst>
          <pc:docMk/>
          <pc:sldMk cId="622304448" sldId="263"/>
        </pc:sldMkLst>
        <pc:spChg chg="mod">
          <ac:chgData name="Ajeesh G P" userId="c301e407-3190-40e1-896d-f9e1daf07dfd" providerId="ADAL" clId="{9F157B56-F3AE-4A0F-92D2-B66BA982E1A9}" dt="2020-09-29T08:22:34.889" v="4457" actId="14100"/>
          <ac:spMkLst>
            <pc:docMk/>
            <pc:sldMk cId="622304448" sldId="263"/>
            <ac:spMk id="40" creationId="{9CD8E70B-1CC6-4D7C-B8E6-151A4755C8B8}"/>
          </ac:spMkLst>
        </pc:spChg>
        <pc:spChg chg="mod">
          <ac:chgData name="Ajeesh G P" userId="c301e407-3190-40e1-896d-f9e1daf07dfd" providerId="ADAL" clId="{9F157B56-F3AE-4A0F-92D2-B66BA982E1A9}" dt="2020-10-05T16:53:13.833" v="12160" actId="207"/>
          <ac:spMkLst>
            <pc:docMk/>
            <pc:sldMk cId="622304448" sldId="263"/>
            <ac:spMk id="41" creationId="{4B650395-CD18-4FF6-8E2D-AE5A149516FF}"/>
          </ac:spMkLst>
        </pc:spChg>
        <pc:cxnChg chg="mod">
          <ac:chgData name="Ajeesh G P" userId="c301e407-3190-40e1-896d-f9e1daf07dfd" providerId="ADAL" clId="{9F157B56-F3AE-4A0F-92D2-B66BA982E1A9}" dt="2020-09-29T08:22:49.033" v="4459" actId="14100"/>
          <ac:cxnSpMkLst>
            <pc:docMk/>
            <pc:sldMk cId="622304448" sldId="263"/>
            <ac:cxnSpMk id="3" creationId="{8A6D6BC0-E38F-4A25-83F9-B423225DB7A9}"/>
          </ac:cxnSpMkLst>
        </pc:cxnChg>
        <pc:cxnChg chg="add mod">
          <ac:chgData name="Ajeesh G P" userId="c301e407-3190-40e1-896d-f9e1daf07dfd" providerId="ADAL" clId="{9F157B56-F3AE-4A0F-92D2-B66BA982E1A9}" dt="2020-09-29T08:22:58.520" v="4462" actId="14100"/>
          <ac:cxnSpMkLst>
            <pc:docMk/>
            <pc:sldMk cId="622304448" sldId="263"/>
            <ac:cxnSpMk id="10" creationId="{EF82FD5C-479E-42EA-829B-95365BF711EE}"/>
          </ac:cxnSpMkLst>
        </pc:cxnChg>
        <pc:cxnChg chg="add mod">
          <ac:chgData name="Ajeesh G P" userId="c301e407-3190-40e1-896d-f9e1daf07dfd" providerId="ADAL" clId="{9F157B56-F3AE-4A0F-92D2-B66BA982E1A9}" dt="2020-09-29T08:23:08.642" v="4465" actId="14100"/>
          <ac:cxnSpMkLst>
            <pc:docMk/>
            <pc:sldMk cId="622304448" sldId="263"/>
            <ac:cxnSpMk id="12" creationId="{3505E360-66F4-443C-85F2-34CBBECB5892}"/>
          </ac:cxnSpMkLst>
        </pc:cxnChg>
      </pc:sldChg>
      <pc:sldChg chg="addSp delSp modSp add ord delAnim">
        <pc:chgData name="Ajeesh G P" userId="c301e407-3190-40e1-896d-f9e1daf07dfd" providerId="ADAL" clId="{9F157B56-F3AE-4A0F-92D2-B66BA982E1A9}" dt="2020-09-29T15:29:43.838" v="6256"/>
        <pc:sldMkLst>
          <pc:docMk/>
          <pc:sldMk cId="740365360" sldId="264"/>
        </pc:sldMkLst>
        <pc:spChg chg="add del mod">
          <ac:chgData name="Ajeesh G P" userId="c301e407-3190-40e1-896d-f9e1daf07dfd" providerId="ADAL" clId="{9F157B56-F3AE-4A0F-92D2-B66BA982E1A9}" dt="2020-09-29T09:14:01.459" v="5092" actId="478"/>
          <ac:spMkLst>
            <pc:docMk/>
            <pc:sldMk cId="740365360" sldId="264"/>
            <ac:spMk id="6" creationId="{F42490EF-401F-484A-B359-57ED071BF9E3}"/>
          </ac:spMkLst>
        </pc:spChg>
        <pc:spChg chg="add del mod">
          <ac:chgData name="Ajeesh G P" userId="c301e407-3190-40e1-896d-f9e1daf07dfd" providerId="ADAL" clId="{9F157B56-F3AE-4A0F-92D2-B66BA982E1A9}" dt="2020-09-29T09:13:51.686" v="5089" actId="478"/>
          <ac:spMkLst>
            <pc:docMk/>
            <pc:sldMk cId="740365360" sldId="264"/>
            <ac:spMk id="13" creationId="{2FCCA5CA-1DC1-4921-9579-B10AAEE2B5E2}"/>
          </ac:spMkLst>
        </pc:spChg>
        <pc:spChg chg="add mod">
          <ac:chgData name="Ajeesh G P" userId="c301e407-3190-40e1-896d-f9e1daf07dfd" providerId="ADAL" clId="{9F157B56-F3AE-4A0F-92D2-B66BA982E1A9}" dt="2020-09-29T09:07:04.345" v="4893" actId="1076"/>
          <ac:spMkLst>
            <pc:docMk/>
            <pc:sldMk cId="740365360" sldId="264"/>
            <ac:spMk id="21" creationId="{B1D06D48-F0DA-4ACE-9D1A-62025747292B}"/>
          </ac:spMkLst>
        </pc:spChg>
        <pc:spChg chg="add mod">
          <ac:chgData name="Ajeesh G P" userId="c301e407-3190-40e1-896d-f9e1daf07dfd" providerId="ADAL" clId="{9F157B56-F3AE-4A0F-92D2-B66BA982E1A9}" dt="2020-09-29T09:04:44.814" v="4813" actId="14100"/>
          <ac:spMkLst>
            <pc:docMk/>
            <pc:sldMk cId="740365360" sldId="264"/>
            <ac:spMk id="22" creationId="{F7132603-C657-4602-9567-BBDA37203BCE}"/>
          </ac:spMkLst>
        </pc:spChg>
        <pc:spChg chg="add mod">
          <ac:chgData name="Ajeesh G P" userId="c301e407-3190-40e1-896d-f9e1daf07dfd" providerId="ADAL" clId="{9F157B56-F3AE-4A0F-92D2-B66BA982E1A9}" dt="2020-09-29T09:04:58.255" v="4822" actId="20577"/>
          <ac:spMkLst>
            <pc:docMk/>
            <pc:sldMk cId="740365360" sldId="264"/>
            <ac:spMk id="23" creationId="{1186FDB3-04DF-429E-8FD6-B2CB12164810}"/>
          </ac:spMkLst>
        </pc:spChg>
        <pc:spChg chg="add mod">
          <ac:chgData name="Ajeesh G P" userId="c301e407-3190-40e1-896d-f9e1daf07dfd" providerId="ADAL" clId="{9F157B56-F3AE-4A0F-92D2-B66BA982E1A9}" dt="2020-09-29T09:05:16.164" v="4845" actId="14100"/>
          <ac:spMkLst>
            <pc:docMk/>
            <pc:sldMk cId="740365360" sldId="264"/>
            <ac:spMk id="24" creationId="{4794C3BE-8DA4-4837-BB7E-61240B3348B7}"/>
          </ac:spMkLst>
        </pc:spChg>
        <pc:spChg chg="add mod">
          <ac:chgData name="Ajeesh G P" userId="c301e407-3190-40e1-896d-f9e1daf07dfd" providerId="ADAL" clId="{9F157B56-F3AE-4A0F-92D2-B66BA982E1A9}" dt="2020-09-29T09:05:52.693" v="4860" actId="14100"/>
          <ac:spMkLst>
            <pc:docMk/>
            <pc:sldMk cId="740365360" sldId="264"/>
            <ac:spMk id="25" creationId="{13C56CB4-F286-4872-B888-4394B4AC8288}"/>
          </ac:spMkLst>
        </pc:spChg>
        <pc:spChg chg="add mod">
          <ac:chgData name="Ajeesh G P" userId="c301e407-3190-40e1-896d-f9e1daf07dfd" providerId="ADAL" clId="{9F157B56-F3AE-4A0F-92D2-B66BA982E1A9}" dt="2020-09-29T09:06:11.136" v="4876" actId="14100"/>
          <ac:spMkLst>
            <pc:docMk/>
            <pc:sldMk cId="740365360" sldId="264"/>
            <ac:spMk id="26" creationId="{AC5CD078-6272-4169-A11B-EB6E6B909D49}"/>
          </ac:spMkLst>
        </pc:spChg>
        <pc:spChg chg="add del">
          <ac:chgData name="Ajeesh G P" userId="c301e407-3190-40e1-896d-f9e1daf07dfd" providerId="ADAL" clId="{9F157B56-F3AE-4A0F-92D2-B66BA982E1A9}" dt="2020-09-29T09:12:20.139" v="5029" actId="478"/>
          <ac:spMkLst>
            <pc:docMk/>
            <pc:sldMk cId="740365360" sldId="264"/>
            <ac:spMk id="27" creationId="{D73951BA-5072-4622-B54E-9D9632689BD9}"/>
          </ac:spMkLst>
        </pc:spChg>
        <pc:spChg chg="add mod">
          <ac:chgData name="Ajeesh G P" userId="c301e407-3190-40e1-896d-f9e1daf07dfd" providerId="ADAL" clId="{9F157B56-F3AE-4A0F-92D2-B66BA982E1A9}" dt="2020-09-29T09:06:49.170" v="4890" actId="20577"/>
          <ac:spMkLst>
            <pc:docMk/>
            <pc:sldMk cId="740365360" sldId="264"/>
            <ac:spMk id="28" creationId="{7ACEA39E-6D42-4CA9-9F0E-937343576882}"/>
          </ac:spMkLst>
        </pc:spChg>
        <pc:spChg chg="add mod">
          <ac:chgData name="Ajeesh G P" userId="c301e407-3190-40e1-896d-f9e1daf07dfd" providerId="ADAL" clId="{9F157B56-F3AE-4A0F-92D2-B66BA982E1A9}" dt="2020-09-29T09:07:42.345" v="4908" actId="14100"/>
          <ac:spMkLst>
            <pc:docMk/>
            <pc:sldMk cId="740365360" sldId="264"/>
            <ac:spMk id="29" creationId="{2225721D-CA7B-422F-9133-5386D3E23B25}"/>
          </ac:spMkLst>
        </pc:spChg>
        <pc:spChg chg="del">
          <ac:chgData name="Ajeesh G P" userId="c301e407-3190-40e1-896d-f9e1daf07dfd" providerId="ADAL" clId="{9F157B56-F3AE-4A0F-92D2-B66BA982E1A9}" dt="2020-09-29T08:35:09.443" v="4530" actId="478"/>
          <ac:spMkLst>
            <pc:docMk/>
            <pc:sldMk cId="740365360" sldId="264"/>
            <ac:spMk id="29" creationId="{3AA6A856-4890-454E-A506-A590FC79CE99}"/>
          </ac:spMkLst>
        </pc:spChg>
        <pc:spChg chg="add mod">
          <ac:chgData name="Ajeesh G P" userId="c301e407-3190-40e1-896d-f9e1daf07dfd" providerId="ADAL" clId="{9F157B56-F3AE-4A0F-92D2-B66BA982E1A9}" dt="2020-09-29T09:07:53.320" v="4920" actId="20577"/>
          <ac:spMkLst>
            <pc:docMk/>
            <pc:sldMk cId="740365360" sldId="264"/>
            <ac:spMk id="30" creationId="{3990DD30-B073-4C0C-96AA-69BD9EB36A8B}"/>
          </ac:spMkLst>
        </pc:spChg>
        <pc:spChg chg="add mod">
          <ac:chgData name="Ajeesh G P" userId="c301e407-3190-40e1-896d-f9e1daf07dfd" providerId="ADAL" clId="{9F157B56-F3AE-4A0F-92D2-B66BA982E1A9}" dt="2020-09-29T09:11:26.211" v="4989" actId="1076"/>
          <ac:spMkLst>
            <pc:docMk/>
            <pc:sldMk cId="740365360" sldId="264"/>
            <ac:spMk id="31" creationId="{372A4DE9-04DB-407A-8D01-3340F29096C9}"/>
          </ac:spMkLst>
        </pc:spChg>
        <pc:spChg chg="add mod">
          <ac:chgData name="Ajeesh G P" userId="c301e407-3190-40e1-896d-f9e1daf07dfd" providerId="ADAL" clId="{9F157B56-F3AE-4A0F-92D2-B66BA982E1A9}" dt="2020-09-29T09:11:33.909" v="4995" actId="1076"/>
          <ac:spMkLst>
            <pc:docMk/>
            <pc:sldMk cId="740365360" sldId="264"/>
            <ac:spMk id="32" creationId="{C4A68891-233B-4D82-A88F-8C67921E937E}"/>
          </ac:spMkLst>
        </pc:spChg>
        <pc:spChg chg="add mod">
          <ac:chgData name="Ajeesh G P" userId="c301e407-3190-40e1-896d-f9e1daf07dfd" providerId="ADAL" clId="{9F157B56-F3AE-4A0F-92D2-B66BA982E1A9}" dt="2020-09-29T09:09:50.751" v="4961" actId="14100"/>
          <ac:spMkLst>
            <pc:docMk/>
            <pc:sldMk cId="740365360" sldId="264"/>
            <ac:spMk id="33" creationId="{877ECE44-E304-4EC9-83E3-5F77B256440E}"/>
          </ac:spMkLst>
        </pc:spChg>
        <pc:spChg chg="add del">
          <ac:chgData name="Ajeesh G P" userId="c301e407-3190-40e1-896d-f9e1daf07dfd" providerId="ADAL" clId="{9F157B56-F3AE-4A0F-92D2-B66BA982E1A9}" dt="2020-09-29T15:29:43.838" v="6256"/>
          <ac:spMkLst>
            <pc:docMk/>
            <pc:sldMk cId="740365360" sldId="264"/>
            <ac:spMk id="34" creationId="{570CEE1B-2B28-42B6-9544-88B91F1A0BA0}"/>
          </ac:spMkLst>
        </pc:spChg>
        <pc:spChg chg="add del mod">
          <ac:chgData name="Ajeesh G P" userId="c301e407-3190-40e1-896d-f9e1daf07dfd" providerId="ADAL" clId="{9F157B56-F3AE-4A0F-92D2-B66BA982E1A9}" dt="2020-09-29T09:13:59.534" v="5091" actId="478"/>
          <ac:spMkLst>
            <pc:docMk/>
            <pc:sldMk cId="740365360" sldId="264"/>
            <ac:spMk id="34" creationId="{A747B66B-0195-4C0A-A394-6BF0D7D508D2}"/>
          </ac:spMkLst>
        </pc:spChg>
        <pc:spChg chg="add mod">
          <ac:chgData name="Ajeesh G P" userId="c301e407-3190-40e1-896d-f9e1daf07dfd" providerId="ADAL" clId="{9F157B56-F3AE-4A0F-92D2-B66BA982E1A9}" dt="2020-09-29T09:20:11.251" v="5093" actId="313"/>
          <ac:spMkLst>
            <pc:docMk/>
            <pc:sldMk cId="740365360" sldId="264"/>
            <ac:spMk id="35" creationId="{86E52B18-B669-4D12-AE00-678C10B66489}"/>
          </ac:spMkLst>
        </pc:spChg>
        <pc:spChg chg="add mod">
          <ac:chgData name="Ajeesh G P" userId="c301e407-3190-40e1-896d-f9e1daf07dfd" providerId="ADAL" clId="{9F157B56-F3AE-4A0F-92D2-B66BA982E1A9}" dt="2020-09-29T09:12:03.436" v="5026" actId="1076"/>
          <ac:spMkLst>
            <pc:docMk/>
            <pc:sldMk cId="740365360" sldId="264"/>
            <ac:spMk id="36" creationId="{AC37C7B3-D800-417C-82DC-608DF2FA163F}"/>
          </ac:spMkLst>
        </pc:spChg>
        <pc:spChg chg="del">
          <ac:chgData name="Ajeesh G P" userId="c301e407-3190-40e1-896d-f9e1daf07dfd" providerId="ADAL" clId="{9F157B56-F3AE-4A0F-92D2-B66BA982E1A9}" dt="2020-09-29T08:35:09.443" v="4530" actId="478"/>
          <ac:spMkLst>
            <pc:docMk/>
            <pc:sldMk cId="740365360" sldId="264"/>
            <ac:spMk id="39" creationId="{70DC7B45-7432-4243-9E28-7BBCD9300636}"/>
          </ac:spMkLst>
        </pc:spChg>
        <pc:spChg chg="del">
          <ac:chgData name="Ajeesh G P" userId="c301e407-3190-40e1-896d-f9e1daf07dfd" providerId="ADAL" clId="{9F157B56-F3AE-4A0F-92D2-B66BA982E1A9}" dt="2020-09-29T08:35:09.443" v="4530" actId="478"/>
          <ac:spMkLst>
            <pc:docMk/>
            <pc:sldMk cId="740365360" sldId="264"/>
            <ac:spMk id="42" creationId="{6892B589-7C5C-47C0-99D4-DE4EA2865112}"/>
          </ac:spMkLst>
        </pc:spChg>
        <pc:spChg chg="del">
          <ac:chgData name="Ajeesh G P" userId="c301e407-3190-40e1-896d-f9e1daf07dfd" providerId="ADAL" clId="{9F157B56-F3AE-4A0F-92D2-B66BA982E1A9}" dt="2020-09-29T08:35:09.443" v="4530" actId="478"/>
          <ac:spMkLst>
            <pc:docMk/>
            <pc:sldMk cId="740365360" sldId="264"/>
            <ac:spMk id="47" creationId="{BFA7028B-6649-4946-B02B-1A000BA8BFCC}"/>
          </ac:spMkLst>
        </pc:spChg>
        <pc:spChg chg="del">
          <ac:chgData name="Ajeesh G P" userId="c301e407-3190-40e1-896d-f9e1daf07dfd" providerId="ADAL" clId="{9F157B56-F3AE-4A0F-92D2-B66BA982E1A9}" dt="2020-09-29T08:35:09.443" v="4530" actId="478"/>
          <ac:spMkLst>
            <pc:docMk/>
            <pc:sldMk cId="740365360" sldId="264"/>
            <ac:spMk id="49" creationId="{C7886403-14DA-4CA7-AFEA-C2D948592731}"/>
          </ac:spMkLst>
        </pc:spChg>
        <pc:spChg chg="del">
          <ac:chgData name="Ajeesh G P" userId="c301e407-3190-40e1-896d-f9e1daf07dfd" providerId="ADAL" clId="{9F157B56-F3AE-4A0F-92D2-B66BA982E1A9}" dt="2020-09-29T08:35:09.443" v="4530" actId="478"/>
          <ac:spMkLst>
            <pc:docMk/>
            <pc:sldMk cId="740365360" sldId="264"/>
            <ac:spMk id="50" creationId="{F0B5F3C7-E7B1-42FD-A4FB-0989C8F4B079}"/>
          </ac:spMkLst>
        </pc:spChg>
        <pc:spChg chg="del">
          <ac:chgData name="Ajeesh G P" userId="c301e407-3190-40e1-896d-f9e1daf07dfd" providerId="ADAL" clId="{9F157B56-F3AE-4A0F-92D2-B66BA982E1A9}" dt="2020-09-29T08:35:09.443" v="4530" actId="478"/>
          <ac:spMkLst>
            <pc:docMk/>
            <pc:sldMk cId="740365360" sldId="264"/>
            <ac:spMk id="55" creationId="{51B0DDFC-A662-4ADA-A6B1-8CDF6BC5A375}"/>
          </ac:spMkLst>
        </pc:spChg>
        <pc:spChg chg="del">
          <ac:chgData name="Ajeesh G P" userId="c301e407-3190-40e1-896d-f9e1daf07dfd" providerId="ADAL" clId="{9F157B56-F3AE-4A0F-92D2-B66BA982E1A9}" dt="2020-09-29T08:35:09.443" v="4530" actId="478"/>
          <ac:spMkLst>
            <pc:docMk/>
            <pc:sldMk cId="740365360" sldId="264"/>
            <ac:spMk id="58" creationId="{8178D845-5F09-4CEB-9708-306ACA2B2144}"/>
          </ac:spMkLst>
        </pc:spChg>
        <pc:spChg chg="del">
          <ac:chgData name="Ajeesh G P" userId="c301e407-3190-40e1-896d-f9e1daf07dfd" providerId="ADAL" clId="{9F157B56-F3AE-4A0F-92D2-B66BA982E1A9}" dt="2020-09-29T08:35:09.443" v="4530" actId="478"/>
          <ac:spMkLst>
            <pc:docMk/>
            <pc:sldMk cId="740365360" sldId="264"/>
            <ac:spMk id="59" creationId="{DEDF0075-6A7F-430F-AD56-DE409712FBF2}"/>
          </ac:spMkLst>
        </pc:spChg>
        <pc:grpChg chg="del">
          <ac:chgData name="Ajeesh G P" userId="c301e407-3190-40e1-896d-f9e1daf07dfd" providerId="ADAL" clId="{9F157B56-F3AE-4A0F-92D2-B66BA982E1A9}" dt="2020-09-29T08:35:09.443" v="4530" actId="478"/>
          <ac:grpSpMkLst>
            <pc:docMk/>
            <pc:sldMk cId="740365360" sldId="264"/>
            <ac:grpSpMk id="3" creationId="{BCA6D67D-1CF3-4790-B71D-212611B4B252}"/>
          </ac:grpSpMkLst>
        </pc:grpChg>
        <pc:grpChg chg="del">
          <ac:chgData name="Ajeesh G P" userId="c301e407-3190-40e1-896d-f9e1daf07dfd" providerId="ADAL" clId="{9F157B56-F3AE-4A0F-92D2-B66BA982E1A9}" dt="2020-09-29T08:35:09.443" v="4530" actId="478"/>
          <ac:grpSpMkLst>
            <pc:docMk/>
            <pc:sldMk cId="740365360" sldId="264"/>
            <ac:grpSpMk id="24" creationId="{C8DA3DD5-8FA8-47D6-A0D2-AAEB3347E70B}"/>
          </ac:grpSpMkLst>
        </pc:grpChg>
        <pc:grpChg chg="del">
          <ac:chgData name="Ajeesh G P" userId="c301e407-3190-40e1-896d-f9e1daf07dfd" providerId="ADAL" clId="{9F157B56-F3AE-4A0F-92D2-B66BA982E1A9}" dt="2020-09-29T08:35:09.443" v="4530" actId="478"/>
          <ac:grpSpMkLst>
            <pc:docMk/>
            <pc:sldMk cId="740365360" sldId="264"/>
            <ac:grpSpMk id="30" creationId="{008A6935-3BF5-4CE1-BDB4-4903C8C0E8F4}"/>
          </ac:grpSpMkLst>
        </pc:grpChg>
        <pc:picChg chg="del mod">
          <ac:chgData name="Ajeesh G P" userId="c301e407-3190-40e1-896d-f9e1daf07dfd" providerId="ADAL" clId="{9F157B56-F3AE-4A0F-92D2-B66BA982E1A9}" dt="2020-09-29T09:13:54.773" v="5090" actId="478"/>
          <ac:picMkLst>
            <pc:docMk/>
            <pc:sldMk cId="740365360" sldId="264"/>
            <ac:picMk id="2" creationId="{2C9D4319-C6F1-4989-8627-02E43D765574}"/>
          </ac:picMkLst>
        </pc:picChg>
        <pc:picChg chg="mod">
          <ac:chgData name="Ajeesh G P" userId="c301e407-3190-40e1-896d-f9e1daf07dfd" providerId="ADAL" clId="{9F157B56-F3AE-4A0F-92D2-B66BA982E1A9}" dt="2020-09-29T09:00:40.825" v="4631" actId="1076"/>
          <ac:picMkLst>
            <pc:docMk/>
            <pc:sldMk cId="740365360" sldId="264"/>
            <ac:picMk id="3" creationId="{65240BBF-48F3-4056-94A9-3ED298F5443A}"/>
          </ac:picMkLst>
        </pc:picChg>
        <pc:picChg chg="mod">
          <ac:chgData name="Ajeesh G P" userId="c301e407-3190-40e1-896d-f9e1daf07dfd" providerId="ADAL" clId="{9F157B56-F3AE-4A0F-92D2-B66BA982E1A9}" dt="2020-09-29T09:02:12.749" v="4643" actId="1076"/>
          <ac:picMkLst>
            <pc:docMk/>
            <pc:sldMk cId="740365360" sldId="264"/>
            <ac:picMk id="4" creationId="{9C7D22E7-EA92-47B5-B4AC-53B20C8EBFC5}"/>
          </ac:picMkLst>
        </pc:picChg>
        <pc:picChg chg="mod">
          <ac:chgData name="Ajeesh G P" userId="c301e407-3190-40e1-896d-f9e1daf07dfd" providerId="ADAL" clId="{9F157B56-F3AE-4A0F-92D2-B66BA982E1A9}" dt="2020-09-29T09:02:04.333" v="4642" actId="1076"/>
          <ac:picMkLst>
            <pc:docMk/>
            <pc:sldMk cId="740365360" sldId="264"/>
            <ac:picMk id="5" creationId="{463789B9-F635-48B2-9209-FD949AA7C53C}"/>
          </ac:picMkLst>
        </pc:picChg>
        <pc:picChg chg="mod">
          <ac:chgData name="Ajeesh G P" userId="c301e407-3190-40e1-896d-f9e1daf07dfd" providerId="ADAL" clId="{9F157B56-F3AE-4A0F-92D2-B66BA982E1A9}" dt="2020-09-29T09:10:14.381" v="4965" actId="1076"/>
          <ac:picMkLst>
            <pc:docMk/>
            <pc:sldMk cId="740365360" sldId="264"/>
            <ac:picMk id="7" creationId="{C35C39C9-F78D-4C4F-9361-AD7F6517152E}"/>
          </ac:picMkLst>
        </pc:picChg>
        <pc:picChg chg="mod">
          <ac:chgData name="Ajeesh G P" userId="c301e407-3190-40e1-896d-f9e1daf07dfd" providerId="ADAL" clId="{9F157B56-F3AE-4A0F-92D2-B66BA982E1A9}" dt="2020-09-29T09:10:31.161" v="4967" actId="1076"/>
          <ac:picMkLst>
            <pc:docMk/>
            <pc:sldMk cId="740365360" sldId="264"/>
            <ac:picMk id="8" creationId="{BDD74725-2219-4101-8288-6F96893CA28E}"/>
          </ac:picMkLst>
        </pc:picChg>
        <pc:picChg chg="add mod">
          <ac:chgData name="Ajeesh G P" userId="c301e407-3190-40e1-896d-f9e1daf07dfd" providerId="ADAL" clId="{9F157B56-F3AE-4A0F-92D2-B66BA982E1A9}" dt="2020-09-29T09:01:09.260" v="4636" actId="1076"/>
          <ac:picMkLst>
            <pc:docMk/>
            <pc:sldMk cId="740365360" sldId="264"/>
            <ac:picMk id="9" creationId="{D1C49EFA-DB54-4C9B-90A2-24CFB9FBA3CA}"/>
          </ac:picMkLst>
        </pc:picChg>
        <pc:picChg chg="mod">
          <ac:chgData name="Ajeesh G P" userId="c301e407-3190-40e1-896d-f9e1daf07dfd" providerId="ADAL" clId="{9F157B56-F3AE-4A0F-92D2-B66BA982E1A9}" dt="2020-09-29T09:01:02.175" v="4635" actId="1076"/>
          <ac:picMkLst>
            <pc:docMk/>
            <pc:sldMk cId="740365360" sldId="264"/>
            <ac:picMk id="10" creationId="{50EE5E42-016C-4D73-B9C9-F356098329AD}"/>
          </ac:picMkLst>
        </pc:picChg>
        <pc:picChg chg="del">
          <ac:chgData name="Ajeesh G P" userId="c301e407-3190-40e1-896d-f9e1daf07dfd" providerId="ADAL" clId="{9F157B56-F3AE-4A0F-92D2-B66BA982E1A9}" dt="2020-09-29T09:03:16.677" v="4769" actId="478"/>
          <ac:picMkLst>
            <pc:docMk/>
            <pc:sldMk cId="740365360" sldId="264"/>
            <ac:picMk id="11" creationId="{265F337A-3DC4-4C58-9D23-93602062842B}"/>
          </ac:picMkLst>
        </pc:picChg>
        <pc:picChg chg="add mod">
          <ac:chgData name="Ajeesh G P" userId="c301e407-3190-40e1-896d-f9e1daf07dfd" providerId="ADAL" clId="{9F157B56-F3AE-4A0F-92D2-B66BA982E1A9}" dt="2020-09-29T09:00:50.477" v="4633" actId="1076"/>
          <ac:picMkLst>
            <pc:docMk/>
            <pc:sldMk cId="740365360" sldId="264"/>
            <ac:picMk id="12" creationId="{7AD32352-C45A-47AB-9C76-3E2B1A3A968C}"/>
          </ac:picMkLst>
        </pc:picChg>
        <pc:picChg chg="add mod">
          <ac:chgData name="Ajeesh G P" userId="c301e407-3190-40e1-896d-f9e1daf07dfd" providerId="ADAL" clId="{9F157B56-F3AE-4A0F-92D2-B66BA982E1A9}" dt="2020-09-29T09:00:37.563" v="4630" actId="1076"/>
          <ac:picMkLst>
            <pc:docMk/>
            <pc:sldMk cId="740365360" sldId="264"/>
            <ac:picMk id="14" creationId="{CF34BC74-B46D-41D7-817E-4913AB44FE4B}"/>
          </ac:picMkLst>
        </pc:picChg>
        <pc:picChg chg="mod">
          <ac:chgData name="Ajeesh G P" userId="c301e407-3190-40e1-896d-f9e1daf07dfd" providerId="ADAL" clId="{9F157B56-F3AE-4A0F-92D2-B66BA982E1A9}" dt="2020-09-29T09:01:53.631" v="4641" actId="1076"/>
          <ac:picMkLst>
            <pc:docMk/>
            <pc:sldMk cId="740365360" sldId="264"/>
            <ac:picMk id="15" creationId="{35BC295B-F118-4B0C-AEF0-57110424FE5D}"/>
          </ac:picMkLst>
        </pc:picChg>
        <pc:picChg chg="mod">
          <ac:chgData name="Ajeesh G P" userId="c301e407-3190-40e1-896d-f9e1daf07dfd" providerId="ADAL" clId="{9F157B56-F3AE-4A0F-92D2-B66BA982E1A9}" dt="2020-09-29T09:01:46.462" v="4640" actId="14100"/>
          <ac:picMkLst>
            <pc:docMk/>
            <pc:sldMk cId="740365360" sldId="264"/>
            <ac:picMk id="16" creationId="{9AA1CCA9-EA27-437B-905A-5497E33D935C}"/>
          </ac:picMkLst>
        </pc:picChg>
        <pc:picChg chg="mod">
          <ac:chgData name="Ajeesh G P" userId="c301e407-3190-40e1-896d-f9e1daf07dfd" providerId="ADAL" clId="{9F157B56-F3AE-4A0F-92D2-B66BA982E1A9}" dt="2020-09-29T09:03:01.737" v="4678" actId="1076"/>
          <ac:picMkLst>
            <pc:docMk/>
            <pc:sldMk cId="740365360" sldId="264"/>
            <ac:picMk id="17" creationId="{B6114A3F-CC7E-4755-91B1-A42F3C5EB001}"/>
          </ac:picMkLst>
        </pc:picChg>
        <pc:picChg chg="add mod">
          <ac:chgData name="Ajeesh G P" userId="c301e407-3190-40e1-896d-f9e1daf07dfd" providerId="ADAL" clId="{9F157B56-F3AE-4A0F-92D2-B66BA982E1A9}" dt="2020-09-29T09:00:53.515" v="4634" actId="1076"/>
          <ac:picMkLst>
            <pc:docMk/>
            <pc:sldMk cId="740365360" sldId="264"/>
            <ac:picMk id="18" creationId="{13BE1C72-58E2-4C2A-9EE3-6ABBCED45731}"/>
          </ac:picMkLst>
        </pc:picChg>
        <pc:picChg chg="add mod">
          <ac:chgData name="Ajeesh G P" userId="c301e407-3190-40e1-896d-f9e1daf07dfd" providerId="ADAL" clId="{9F157B56-F3AE-4A0F-92D2-B66BA982E1A9}" dt="2020-09-29T09:00:45.308" v="4632" actId="1076"/>
          <ac:picMkLst>
            <pc:docMk/>
            <pc:sldMk cId="740365360" sldId="264"/>
            <ac:picMk id="20" creationId="{F2CCE12D-3804-4D98-AA49-4F031E9125EF}"/>
          </ac:picMkLst>
        </pc:picChg>
        <pc:picChg chg="del">
          <ac:chgData name="Ajeesh G P" userId="c301e407-3190-40e1-896d-f9e1daf07dfd" providerId="ADAL" clId="{9F157B56-F3AE-4A0F-92D2-B66BA982E1A9}" dt="2020-09-29T08:35:09.443" v="4530" actId="478"/>
          <ac:picMkLst>
            <pc:docMk/>
            <pc:sldMk cId="740365360" sldId="264"/>
            <ac:picMk id="38" creationId="{2A986557-AB02-4C7E-ABB0-9A96B98D0F5F}"/>
          </ac:picMkLst>
        </pc:picChg>
        <pc:picChg chg="del">
          <ac:chgData name="Ajeesh G P" userId="c301e407-3190-40e1-896d-f9e1daf07dfd" providerId="ADAL" clId="{9F157B56-F3AE-4A0F-92D2-B66BA982E1A9}" dt="2020-09-29T08:35:09.443" v="4530" actId="478"/>
          <ac:picMkLst>
            <pc:docMk/>
            <pc:sldMk cId="740365360" sldId="264"/>
            <ac:picMk id="48" creationId="{DC4C6015-C00F-4A0D-8787-F4EE0AFC1450}"/>
          </ac:picMkLst>
        </pc:picChg>
        <pc:cxnChg chg="mod">
          <ac:chgData name="Ajeesh G P" userId="c301e407-3190-40e1-896d-f9e1daf07dfd" providerId="ADAL" clId="{9F157B56-F3AE-4A0F-92D2-B66BA982E1A9}" dt="2020-09-29T08:35:09.443" v="4530" actId="478"/>
          <ac:cxnSpMkLst>
            <pc:docMk/>
            <pc:sldMk cId="740365360" sldId="264"/>
            <ac:cxnSpMk id="21" creationId="{3866BC3D-60CD-4932-9586-D0364601F6F4}"/>
          </ac:cxnSpMkLst>
        </pc:cxnChg>
        <pc:cxnChg chg="mod">
          <ac:chgData name="Ajeesh G P" userId="c301e407-3190-40e1-896d-f9e1daf07dfd" providerId="ADAL" clId="{9F157B56-F3AE-4A0F-92D2-B66BA982E1A9}" dt="2020-09-29T08:35:09.443" v="4530" actId="478"/>
          <ac:cxnSpMkLst>
            <pc:docMk/>
            <pc:sldMk cId="740365360" sldId="264"/>
            <ac:cxnSpMk id="33" creationId="{CA794B27-A9CD-49D9-B651-6EBF2065625F}"/>
          </ac:cxnSpMkLst>
        </pc:cxnChg>
        <pc:cxnChg chg="mod">
          <ac:chgData name="Ajeesh G P" userId="c301e407-3190-40e1-896d-f9e1daf07dfd" providerId="ADAL" clId="{9F157B56-F3AE-4A0F-92D2-B66BA982E1A9}" dt="2020-09-29T08:35:09.443" v="4530" actId="478"/>
          <ac:cxnSpMkLst>
            <pc:docMk/>
            <pc:sldMk cId="740365360" sldId="264"/>
            <ac:cxnSpMk id="46" creationId="{180522CA-2F0C-4136-A7A9-5999ABB8DDA8}"/>
          </ac:cxnSpMkLst>
        </pc:cxnChg>
        <pc:cxnChg chg="del mod">
          <ac:chgData name="Ajeesh G P" userId="c301e407-3190-40e1-896d-f9e1daf07dfd" providerId="ADAL" clId="{9F157B56-F3AE-4A0F-92D2-B66BA982E1A9}" dt="2020-09-29T08:35:09.443" v="4530" actId="478"/>
          <ac:cxnSpMkLst>
            <pc:docMk/>
            <pc:sldMk cId="740365360" sldId="264"/>
            <ac:cxnSpMk id="57" creationId="{3427E327-A082-4B5A-82A6-89477189717A}"/>
          </ac:cxnSpMkLst>
        </pc:cxnChg>
      </pc:sldChg>
      <pc:sldChg chg="addSp delSp modSp add del">
        <pc:chgData name="Ajeesh G P" userId="c301e407-3190-40e1-896d-f9e1daf07dfd" providerId="ADAL" clId="{9F157B56-F3AE-4A0F-92D2-B66BA982E1A9}" dt="2020-09-30T04:48:20.065" v="7153" actId="2696"/>
        <pc:sldMkLst>
          <pc:docMk/>
          <pc:sldMk cId="2849679131" sldId="267"/>
        </pc:sldMkLst>
        <pc:spChg chg="add mod">
          <ac:chgData name="Ajeesh G P" userId="c301e407-3190-40e1-896d-f9e1daf07dfd" providerId="ADAL" clId="{9F157B56-F3AE-4A0F-92D2-B66BA982E1A9}" dt="2020-09-29T14:34:54.666" v="5289" actId="20577"/>
          <ac:spMkLst>
            <pc:docMk/>
            <pc:sldMk cId="2849679131" sldId="267"/>
            <ac:spMk id="2" creationId="{C1CF26ED-321A-47CB-ACF5-C4652B70007B}"/>
          </ac:spMkLst>
        </pc:spChg>
        <pc:spChg chg="add mod">
          <ac:chgData name="Ajeesh G P" userId="c301e407-3190-40e1-896d-f9e1daf07dfd" providerId="ADAL" clId="{9F157B56-F3AE-4A0F-92D2-B66BA982E1A9}" dt="2020-09-29T14:32:49.550" v="5181" actId="1076"/>
          <ac:spMkLst>
            <pc:docMk/>
            <pc:sldMk cId="2849679131" sldId="267"/>
            <ac:spMk id="4" creationId="{758C6EC7-800A-4D45-8BBD-B81A27A7D36A}"/>
          </ac:spMkLst>
        </pc:spChg>
        <pc:spChg chg="add mod">
          <ac:chgData name="Ajeesh G P" userId="c301e407-3190-40e1-896d-f9e1daf07dfd" providerId="ADAL" clId="{9F157B56-F3AE-4A0F-92D2-B66BA982E1A9}" dt="2020-09-29T14:34:36.613" v="5247" actId="20577"/>
          <ac:spMkLst>
            <pc:docMk/>
            <pc:sldMk cId="2849679131" sldId="267"/>
            <ac:spMk id="5" creationId="{152606BD-DE2E-4E1A-9706-953CA2A7AB6C}"/>
          </ac:spMkLst>
        </pc:spChg>
        <pc:spChg chg="add mod">
          <ac:chgData name="Ajeesh G P" userId="c301e407-3190-40e1-896d-f9e1daf07dfd" providerId="ADAL" clId="{9F157B56-F3AE-4A0F-92D2-B66BA982E1A9}" dt="2020-09-29T14:31:35.573" v="5155" actId="20577"/>
          <ac:spMkLst>
            <pc:docMk/>
            <pc:sldMk cId="2849679131" sldId="267"/>
            <ac:spMk id="7" creationId="{D7724CF6-F821-43DF-B5A3-3B2175CD418E}"/>
          </ac:spMkLst>
        </pc:spChg>
        <pc:spChg chg="add mod">
          <ac:chgData name="Ajeesh G P" userId="c301e407-3190-40e1-896d-f9e1daf07dfd" providerId="ADAL" clId="{9F157B56-F3AE-4A0F-92D2-B66BA982E1A9}" dt="2020-09-29T15:02:18.052" v="5562" actId="14100"/>
          <ac:spMkLst>
            <pc:docMk/>
            <pc:sldMk cId="2849679131" sldId="267"/>
            <ac:spMk id="8" creationId="{621CC4B3-393D-4A16-8B6D-0C9DB3D901CA}"/>
          </ac:spMkLst>
        </pc:spChg>
        <pc:spChg chg="add mod">
          <ac:chgData name="Ajeesh G P" userId="c301e407-3190-40e1-896d-f9e1daf07dfd" providerId="ADAL" clId="{9F157B56-F3AE-4A0F-92D2-B66BA982E1A9}" dt="2020-09-29T14:30:43.836" v="5124" actId="692"/>
          <ac:spMkLst>
            <pc:docMk/>
            <pc:sldMk cId="2849679131" sldId="267"/>
            <ac:spMk id="12" creationId="{DE5F462B-0684-4116-800F-2ACDE1B26CF5}"/>
          </ac:spMkLst>
        </pc:spChg>
        <pc:spChg chg="add mod">
          <ac:chgData name="Ajeesh G P" userId="c301e407-3190-40e1-896d-f9e1daf07dfd" providerId="ADAL" clId="{9F157B56-F3AE-4A0F-92D2-B66BA982E1A9}" dt="2020-09-29T14:38:30.677" v="5372" actId="1076"/>
          <ac:spMkLst>
            <pc:docMk/>
            <pc:sldMk cId="2849679131" sldId="267"/>
            <ac:spMk id="37" creationId="{47077AD4-E2FB-46BC-BE3B-F9AA8CB7515B}"/>
          </ac:spMkLst>
        </pc:spChg>
        <pc:spChg chg="add del mod">
          <ac:chgData name="Ajeesh G P" userId="c301e407-3190-40e1-896d-f9e1daf07dfd" providerId="ADAL" clId="{9F157B56-F3AE-4A0F-92D2-B66BA982E1A9}" dt="2020-09-29T14:38:16.237" v="5370" actId="478"/>
          <ac:spMkLst>
            <pc:docMk/>
            <pc:sldMk cId="2849679131" sldId="267"/>
            <ac:spMk id="38" creationId="{565346A3-4279-4108-9FD4-FD042B75E202}"/>
          </ac:spMkLst>
        </pc:spChg>
        <pc:spChg chg="add mod">
          <ac:chgData name="Ajeesh G P" userId="c301e407-3190-40e1-896d-f9e1daf07dfd" providerId="ADAL" clId="{9F157B56-F3AE-4A0F-92D2-B66BA982E1A9}" dt="2020-09-29T14:38:20.773" v="5371" actId="1076"/>
          <ac:spMkLst>
            <pc:docMk/>
            <pc:sldMk cId="2849679131" sldId="267"/>
            <ac:spMk id="39" creationId="{D1C8BFE3-AD24-4E93-9723-6AD2F20B5D1D}"/>
          </ac:spMkLst>
        </pc:spChg>
        <pc:spChg chg="add mod">
          <ac:chgData name="Ajeesh G P" userId="c301e407-3190-40e1-896d-f9e1daf07dfd" providerId="ADAL" clId="{9F157B56-F3AE-4A0F-92D2-B66BA982E1A9}" dt="2020-09-29T14:39:17.010" v="5420" actId="20577"/>
          <ac:spMkLst>
            <pc:docMk/>
            <pc:sldMk cId="2849679131" sldId="267"/>
            <ac:spMk id="40" creationId="{0B95AA2B-E8F0-40B4-82DE-413E43E09EB7}"/>
          </ac:spMkLst>
        </pc:spChg>
        <pc:spChg chg="add mod">
          <ac:chgData name="Ajeesh G P" userId="c301e407-3190-40e1-896d-f9e1daf07dfd" providerId="ADAL" clId="{9F157B56-F3AE-4A0F-92D2-B66BA982E1A9}" dt="2020-09-29T14:39:36.697" v="5442" actId="20577"/>
          <ac:spMkLst>
            <pc:docMk/>
            <pc:sldMk cId="2849679131" sldId="267"/>
            <ac:spMk id="41" creationId="{5FA01C5E-246E-49D7-8DF9-3E843C999BD3}"/>
          </ac:spMkLst>
        </pc:spChg>
        <pc:spChg chg="add mod">
          <ac:chgData name="Ajeesh G P" userId="c301e407-3190-40e1-896d-f9e1daf07dfd" providerId="ADAL" clId="{9F157B56-F3AE-4A0F-92D2-B66BA982E1A9}" dt="2020-09-29T14:40:28.013" v="5468" actId="20577"/>
          <ac:spMkLst>
            <pc:docMk/>
            <pc:sldMk cId="2849679131" sldId="267"/>
            <ac:spMk id="52" creationId="{7534A3E0-A67E-427E-9385-8BED4DBDAA8C}"/>
          </ac:spMkLst>
        </pc:spChg>
        <pc:picChg chg="del">
          <ac:chgData name="Ajeesh G P" userId="c301e407-3190-40e1-896d-f9e1daf07dfd" providerId="ADAL" clId="{9F157B56-F3AE-4A0F-92D2-B66BA982E1A9}" dt="2020-09-29T14:26:45.176" v="5094" actId="478"/>
          <ac:picMkLst>
            <pc:docMk/>
            <pc:sldMk cId="2849679131" sldId="267"/>
            <ac:picMk id="6" creationId="{3D9BE20F-1EF8-4212-8990-730827276CA5}"/>
          </ac:picMkLst>
        </pc:picChg>
        <pc:picChg chg="add mod">
          <ac:chgData name="Ajeesh G P" userId="c301e407-3190-40e1-896d-f9e1daf07dfd" providerId="ADAL" clId="{9F157B56-F3AE-4A0F-92D2-B66BA982E1A9}" dt="2020-09-29T14:32:33.357" v="5178" actId="1076"/>
          <ac:picMkLst>
            <pc:docMk/>
            <pc:sldMk cId="2849679131" sldId="267"/>
            <ac:picMk id="9" creationId="{D6A67BBE-9E42-4007-BEE9-DCAB83ABB20F}"/>
          </ac:picMkLst>
        </pc:picChg>
        <pc:picChg chg="add mod">
          <ac:chgData name="Ajeesh G P" userId="c301e407-3190-40e1-896d-f9e1daf07dfd" providerId="ADAL" clId="{9F157B56-F3AE-4A0F-92D2-B66BA982E1A9}" dt="2020-09-29T14:35:38.212" v="5299" actId="1076"/>
          <ac:picMkLst>
            <pc:docMk/>
            <pc:sldMk cId="2849679131" sldId="267"/>
            <ac:picMk id="10" creationId="{61A6D371-7AA3-4636-B0B8-5503ADCFED36}"/>
          </ac:picMkLst>
        </pc:picChg>
        <pc:picChg chg="add del mod">
          <ac:chgData name="Ajeesh G P" userId="c301e407-3190-40e1-896d-f9e1daf07dfd" providerId="ADAL" clId="{9F157B56-F3AE-4A0F-92D2-B66BA982E1A9}" dt="2020-09-29T14:33:16.965" v="5221" actId="478"/>
          <ac:picMkLst>
            <pc:docMk/>
            <pc:sldMk cId="2849679131" sldId="267"/>
            <ac:picMk id="11" creationId="{A6A66951-C5B5-4A11-B8E8-CF1907E8EC31}"/>
          </ac:picMkLst>
        </pc:picChg>
        <pc:picChg chg="add mod">
          <ac:chgData name="Ajeesh G P" userId="c301e407-3190-40e1-896d-f9e1daf07dfd" providerId="ADAL" clId="{9F157B56-F3AE-4A0F-92D2-B66BA982E1A9}" dt="2020-09-29T14:36:25.304" v="5307" actId="1076"/>
          <ac:picMkLst>
            <pc:docMk/>
            <pc:sldMk cId="2849679131" sldId="267"/>
            <ac:picMk id="17" creationId="{2D68D0A7-57AC-4102-BEDB-711B95DEA1E5}"/>
          </ac:picMkLst>
        </pc:picChg>
        <pc:picChg chg="add mod">
          <ac:chgData name="Ajeesh G P" userId="c301e407-3190-40e1-896d-f9e1daf07dfd" providerId="ADAL" clId="{9F157B56-F3AE-4A0F-92D2-B66BA982E1A9}" dt="2020-09-29T14:40:43.010" v="5472" actId="1076"/>
          <ac:picMkLst>
            <pc:docMk/>
            <pc:sldMk cId="2849679131" sldId="267"/>
            <ac:picMk id="36" creationId="{7B3ACE7E-43B6-49BD-9A1E-A3A6AC038D20}"/>
          </ac:picMkLst>
        </pc:picChg>
        <pc:picChg chg="add mod">
          <ac:chgData name="Ajeesh G P" userId="c301e407-3190-40e1-896d-f9e1daf07dfd" providerId="ADAL" clId="{9F157B56-F3AE-4A0F-92D2-B66BA982E1A9}" dt="2020-09-29T14:39:43.450" v="5444" actId="1076"/>
          <ac:picMkLst>
            <pc:docMk/>
            <pc:sldMk cId="2849679131" sldId="267"/>
            <ac:picMk id="42" creationId="{9F0D51D8-E5FF-40AE-B3E1-8FE0EE3B214D}"/>
          </ac:picMkLst>
        </pc:picChg>
        <pc:picChg chg="add mod">
          <ac:chgData name="Ajeesh G P" userId="c301e407-3190-40e1-896d-f9e1daf07dfd" providerId="ADAL" clId="{9F157B56-F3AE-4A0F-92D2-B66BA982E1A9}" dt="2020-09-29T14:40:04.795" v="5454" actId="1076"/>
          <ac:picMkLst>
            <pc:docMk/>
            <pc:sldMk cId="2849679131" sldId="267"/>
            <ac:picMk id="43" creationId="{CCBD25B8-409F-4B03-BFD3-289B7D9D91F1}"/>
          </ac:picMkLst>
        </pc:picChg>
        <pc:cxnChg chg="add mod">
          <ac:chgData name="Ajeesh G P" userId="c301e407-3190-40e1-896d-f9e1daf07dfd" providerId="ADAL" clId="{9F157B56-F3AE-4A0F-92D2-B66BA982E1A9}" dt="2020-09-29T14:32:33.357" v="5178" actId="1076"/>
          <ac:cxnSpMkLst>
            <pc:docMk/>
            <pc:sldMk cId="2849679131" sldId="267"/>
            <ac:cxnSpMk id="14" creationId="{F6C5958B-5F39-4883-914C-1857A7A974F9}"/>
          </ac:cxnSpMkLst>
        </pc:cxnChg>
        <pc:cxnChg chg="add mod">
          <ac:chgData name="Ajeesh G P" userId="c301e407-3190-40e1-896d-f9e1daf07dfd" providerId="ADAL" clId="{9F157B56-F3AE-4A0F-92D2-B66BA982E1A9}" dt="2020-09-29T15:02:18.052" v="5562" actId="14100"/>
          <ac:cxnSpMkLst>
            <pc:docMk/>
            <pc:sldMk cId="2849679131" sldId="267"/>
            <ac:cxnSpMk id="18" creationId="{B0365C82-1833-4B25-A054-D61CF6860DD8}"/>
          </ac:cxnSpMkLst>
        </pc:cxnChg>
        <pc:cxnChg chg="add mod">
          <ac:chgData name="Ajeesh G P" userId="c301e407-3190-40e1-896d-f9e1daf07dfd" providerId="ADAL" clId="{9F157B56-F3AE-4A0F-92D2-B66BA982E1A9}" dt="2020-09-29T14:36:25.304" v="5307" actId="1076"/>
          <ac:cxnSpMkLst>
            <pc:docMk/>
            <pc:sldMk cId="2849679131" sldId="267"/>
            <ac:cxnSpMk id="21" creationId="{D8D93F34-7D72-4AD3-AFC6-85121D28FB79}"/>
          </ac:cxnSpMkLst>
        </pc:cxnChg>
        <pc:cxnChg chg="add mod">
          <ac:chgData name="Ajeesh G P" userId="c301e407-3190-40e1-896d-f9e1daf07dfd" providerId="ADAL" clId="{9F157B56-F3AE-4A0F-92D2-B66BA982E1A9}" dt="2020-09-29T14:35:38.212" v="5299" actId="1076"/>
          <ac:cxnSpMkLst>
            <pc:docMk/>
            <pc:sldMk cId="2849679131" sldId="267"/>
            <ac:cxnSpMk id="24" creationId="{F0B755F2-FE35-4A29-9498-6F4717250049}"/>
          </ac:cxnSpMkLst>
        </pc:cxnChg>
        <pc:cxnChg chg="add mod">
          <ac:chgData name="Ajeesh G P" userId="c301e407-3190-40e1-896d-f9e1daf07dfd" providerId="ADAL" clId="{9F157B56-F3AE-4A0F-92D2-B66BA982E1A9}" dt="2020-09-29T14:35:55.447" v="5302" actId="14100"/>
          <ac:cxnSpMkLst>
            <pc:docMk/>
            <pc:sldMk cId="2849679131" sldId="267"/>
            <ac:cxnSpMk id="28" creationId="{1C499299-27D3-4BC3-BCAF-381BFF9A6BB2}"/>
          </ac:cxnSpMkLst>
        </pc:cxnChg>
        <pc:cxnChg chg="add mod">
          <ac:chgData name="Ajeesh G P" userId="c301e407-3190-40e1-896d-f9e1daf07dfd" providerId="ADAL" clId="{9F157B56-F3AE-4A0F-92D2-B66BA982E1A9}" dt="2020-09-29T14:36:04.980" v="5305" actId="14100"/>
          <ac:cxnSpMkLst>
            <pc:docMk/>
            <pc:sldMk cId="2849679131" sldId="267"/>
            <ac:cxnSpMk id="30" creationId="{D47FE46C-9A21-48CE-A47D-D094DF2F556D}"/>
          </ac:cxnSpMkLst>
        </pc:cxnChg>
        <pc:cxnChg chg="add mod">
          <ac:chgData name="Ajeesh G P" userId="c301e407-3190-40e1-896d-f9e1daf07dfd" providerId="ADAL" clId="{9F157B56-F3AE-4A0F-92D2-B66BA982E1A9}" dt="2020-09-29T14:39:54.721" v="5449" actId="14100"/>
          <ac:cxnSpMkLst>
            <pc:docMk/>
            <pc:sldMk cId="2849679131" sldId="267"/>
            <ac:cxnSpMk id="44" creationId="{DAA6A2D7-B669-465F-9DDA-C297D83610F9}"/>
          </ac:cxnSpMkLst>
        </pc:cxnChg>
        <pc:cxnChg chg="add mod">
          <ac:chgData name="Ajeesh G P" userId="c301e407-3190-40e1-896d-f9e1daf07dfd" providerId="ADAL" clId="{9F157B56-F3AE-4A0F-92D2-B66BA982E1A9}" dt="2020-09-29T14:40:04.795" v="5454" actId="1076"/>
          <ac:cxnSpMkLst>
            <pc:docMk/>
            <pc:sldMk cId="2849679131" sldId="267"/>
            <ac:cxnSpMk id="47" creationId="{F8E3CE26-603F-47D6-97DB-C8B3A42F2CF1}"/>
          </ac:cxnSpMkLst>
        </pc:cxnChg>
        <pc:cxnChg chg="add del mod">
          <ac:chgData name="Ajeesh G P" userId="c301e407-3190-40e1-896d-f9e1daf07dfd" providerId="ADAL" clId="{9F157B56-F3AE-4A0F-92D2-B66BA982E1A9}" dt="2020-09-29T14:40:46.595" v="5473" actId="478"/>
          <ac:cxnSpMkLst>
            <pc:docMk/>
            <pc:sldMk cId="2849679131" sldId="267"/>
            <ac:cxnSpMk id="53" creationId="{DF4D273B-D202-4E42-BF46-6CF0674B49F3}"/>
          </ac:cxnSpMkLst>
        </pc:cxnChg>
        <pc:cxnChg chg="add mod">
          <ac:chgData name="Ajeesh G P" userId="c301e407-3190-40e1-896d-f9e1daf07dfd" providerId="ADAL" clId="{9F157B56-F3AE-4A0F-92D2-B66BA982E1A9}" dt="2020-09-29T14:40:56.641" v="5476" actId="14100"/>
          <ac:cxnSpMkLst>
            <pc:docMk/>
            <pc:sldMk cId="2849679131" sldId="267"/>
            <ac:cxnSpMk id="57" creationId="{827F8963-10D3-4307-BDEE-0D6E49008981}"/>
          </ac:cxnSpMkLst>
        </pc:cxnChg>
      </pc:sldChg>
      <pc:sldChg chg="modSp">
        <pc:chgData name="Ajeesh G P" userId="c301e407-3190-40e1-896d-f9e1daf07dfd" providerId="ADAL" clId="{9F157B56-F3AE-4A0F-92D2-B66BA982E1A9}" dt="2020-10-05T16:56:43.921" v="12189" actId="207"/>
        <pc:sldMkLst>
          <pc:docMk/>
          <pc:sldMk cId="2977670719" sldId="269"/>
        </pc:sldMkLst>
        <pc:spChg chg="mod">
          <ac:chgData name="Ajeesh G P" userId="c301e407-3190-40e1-896d-f9e1daf07dfd" providerId="ADAL" clId="{9F157B56-F3AE-4A0F-92D2-B66BA982E1A9}" dt="2020-10-05T16:56:43.921" v="12189" actId="207"/>
          <ac:spMkLst>
            <pc:docMk/>
            <pc:sldMk cId="2977670719" sldId="269"/>
            <ac:spMk id="41" creationId="{4B650395-CD18-4FF6-8E2D-AE5A149516FF}"/>
          </ac:spMkLst>
        </pc:spChg>
      </pc:sldChg>
      <pc:sldChg chg="addSp delSp modSp mod setBg addAnim delAnim">
        <pc:chgData name="Ajeesh G P" userId="c301e407-3190-40e1-896d-f9e1daf07dfd" providerId="ADAL" clId="{9F157B56-F3AE-4A0F-92D2-B66BA982E1A9}" dt="2020-09-29T16:21:46.785" v="7152" actId="207"/>
        <pc:sldMkLst>
          <pc:docMk/>
          <pc:sldMk cId="2398943270" sldId="270"/>
        </pc:sldMkLst>
        <pc:spChg chg="add del mod">
          <ac:chgData name="Ajeesh G P" userId="c301e407-3190-40e1-896d-f9e1daf07dfd" providerId="ADAL" clId="{9F157B56-F3AE-4A0F-92D2-B66BA982E1A9}" dt="2020-09-29T14:57:12.434" v="5533" actId="478"/>
          <ac:spMkLst>
            <pc:docMk/>
            <pc:sldMk cId="2398943270" sldId="270"/>
            <ac:spMk id="2" creationId="{386A0843-522D-47B4-89EE-C82F15837F76}"/>
          </ac:spMkLst>
        </pc:spChg>
        <pc:spChg chg="add mod">
          <ac:chgData name="Ajeesh G P" userId="c301e407-3190-40e1-896d-f9e1daf07dfd" providerId="ADAL" clId="{9F157B56-F3AE-4A0F-92D2-B66BA982E1A9}" dt="2020-09-29T15:27:50.019" v="6160" actId="1037"/>
          <ac:spMkLst>
            <pc:docMk/>
            <pc:sldMk cId="2398943270" sldId="270"/>
            <ac:spMk id="13" creationId="{251D8081-D4DE-4772-9347-725CDCC2FCE7}"/>
          </ac:spMkLst>
        </pc:spChg>
        <pc:spChg chg="add del">
          <ac:chgData name="Ajeesh G P" userId="c301e407-3190-40e1-896d-f9e1daf07dfd" providerId="ADAL" clId="{9F157B56-F3AE-4A0F-92D2-B66BA982E1A9}" dt="2020-09-29T14:53:49.806" v="5484" actId="478"/>
          <ac:spMkLst>
            <pc:docMk/>
            <pc:sldMk cId="2398943270" sldId="270"/>
            <ac:spMk id="21" creationId="{B1D06D48-F0DA-4ACE-9D1A-62025747292B}"/>
          </ac:spMkLst>
        </pc:spChg>
        <pc:spChg chg="add del">
          <ac:chgData name="Ajeesh G P" userId="c301e407-3190-40e1-896d-f9e1daf07dfd" providerId="ADAL" clId="{9F157B56-F3AE-4A0F-92D2-B66BA982E1A9}" dt="2020-09-29T14:53:49.806" v="5484" actId="478"/>
          <ac:spMkLst>
            <pc:docMk/>
            <pc:sldMk cId="2398943270" sldId="270"/>
            <ac:spMk id="22" creationId="{F7132603-C657-4602-9567-BBDA37203BCE}"/>
          </ac:spMkLst>
        </pc:spChg>
        <pc:spChg chg="add del">
          <ac:chgData name="Ajeesh G P" userId="c301e407-3190-40e1-896d-f9e1daf07dfd" providerId="ADAL" clId="{9F157B56-F3AE-4A0F-92D2-B66BA982E1A9}" dt="2020-09-29T14:53:49.806" v="5484" actId="478"/>
          <ac:spMkLst>
            <pc:docMk/>
            <pc:sldMk cId="2398943270" sldId="270"/>
            <ac:spMk id="23" creationId="{1186FDB3-04DF-429E-8FD6-B2CB12164810}"/>
          </ac:spMkLst>
        </pc:spChg>
        <pc:spChg chg="add del">
          <ac:chgData name="Ajeesh G P" userId="c301e407-3190-40e1-896d-f9e1daf07dfd" providerId="ADAL" clId="{9F157B56-F3AE-4A0F-92D2-B66BA982E1A9}" dt="2020-09-29T14:53:49.806" v="5484" actId="478"/>
          <ac:spMkLst>
            <pc:docMk/>
            <pc:sldMk cId="2398943270" sldId="270"/>
            <ac:spMk id="24" creationId="{4794C3BE-8DA4-4837-BB7E-61240B3348B7}"/>
          </ac:spMkLst>
        </pc:spChg>
        <pc:spChg chg="add del">
          <ac:chgData name="Ajeesh G P" userId="c301e407-3190-40e1-896d-f9e1daf07dfd" providerId="ADAL" clId="{9F157B56-F3AE-4A0F-92D2-B66BA982E1A9}" dt="2020-09-29T14:53:49.806" v="5484" actId="478"/>
          <ac:spMkLst>
            <pc:docMk/>
            <pc:sldMk cId="2398943270" sldId="270"/>
            <ac:spMk id="25" creationId="{13C56CB4-F286-4872-B888-4394B4AC8288}"/>
          </ac:spMkLst>
        </pc:spChg>
        <pc:spChg chg="add del">
          <ac:chgData name="Ajeesh G P" userId="c301e407-3190-40e1-896d-f9e1daf07dfd" providerId="ADAL" clId="{9F157B56-F3AE-4A0F-92D2-B66BA982E1A9}" dt="2020-09-29T14:53:49.806" v="5484" actId="478"/>
          <ac:spMkLst>
            <pc:docMk/>
            <pc:sldMk cId="2398943270" sldId="270"/>
            <ac:spMk id="26" creationId="{AC5CD078-6272-4169-A11B-EB6E6B909D49}"/>
          </ac:spMkLst>
        </pc:spChg>
        <pc:spChg chg="add del">
          <ac:chgData name="Ajeesh G P" userId="c301e407-3190-40e1-896d-f9e1daf07dfd" providerId="ADAL" clId="{9F157B56-F3AE-4A0F-92D2-B66BA982E1A9}" dt="2020-09-29T14:53:49.806" v="5484" actId="478"/>
          <ac:spMkLst>
            <pc:docMk/>
            <pc:sldMk cId="2398943270" sldId="270"/>
            <ac:spMk id="28" creationId="{7ACEA39E-6D42-4CA9-9F0E-937343576882}"/>
          </ac:spMkLst>
        </pc:spChg>
        <pc:spChg chg="add del">
          <ac:chgData name="Ajeesh G P" userId="c301e407-3190-40e1-896d-f9e1daf07dfd" providerId="ADAL" clId="{9F157B56-F3AE-4A0F-92D2-B66BA982E1A9}" dt="2020-09-29T14:53:49.806" v="5484" actId="478"/>
          <ac:spMkLst>
            <pc:docMk/>
            <pc:sldMk cId="2398943270" sldId="270"/>
            <ac:spMk id="29" creationId="{2225721D-CA7B-422F-9133-5386D3E23B25}"/>
          </ac:spMkLst>
        </pc:spChg>
        <pc:spChg chg="add del">
          <ac:chgData name="Ajeesh G P" userId="c301e407-3190-40e1-896d-f9e1daf07dfd" providerId="ADAL" clId="{9F157B56-F3AE-4A0F-92D2-B66BA982E1A9}" dt="2020-09-29T14:53:49.806" v="5484" actId="478"/>
          <ac:spMkLst>
            <pc:docMk/>
            <pc:sldMk cId="2398943270" sldId="270"/>
            <ac:spMk id="30" creationId="{3990DD30-B073-4C0C-96AA-69BD9EB36A8B}"/>
          </ac:spMkLst>
        </pc:spChg>
        <pc:spChg chg="add del">
          <ac:chgData name="Ajeesh G P" userId="c301e407-3190-40e1-896d-f9e1daf07dfd" providerId="ADAL" clId="{9F157B56-F3AE-4A0F-92D2-B66BA982E1A9}" dt="2020-09-29T14:53:49.806" v="5484" actId="478"/>
          <ac:spMkLst>
            <pc:docMk/>
            <pc:sldMk cId="2398943270" sldId="270"/>
            <ac:spMk id="31" creationId="{372A4DE9-04DB-407A-8D01-3340F29096C9}"/>
          </ac:spMkLst>
        </pc:spChg>
        <pc:spChg chg="add del">
          <ac:chgData name="Ajeesh G P" userId="c301e407-3190-40e1-896d-f9e1daf07dfd" providerId="ADAL" clId="{9F157B56-F3AE-4A0F-92D2-B66BA982E1A9}" dt="2020-09-29T14:53:49.806" v="5484" actId="478"/>
          <ac:spMkLst>
            <pc:docMk/>
            <pc:sldMk cId="2398943270" sldId="270"/>
            <ac:spMk id="32" creationId="{C4A68891-233B-4D82-A88F-8C67921E937E}"/>
          </ac:spMkLst>
        </pc:spChg>
        <pc:spChg chg="add del">
          <ac:chgData name="Ajeesh G P" userId="c301e407-3190-40e1-896d-f9e1daf07dfd" providerId="ADAL" clId="{9F157B56-F3AE-4A0F-92D2-B66BA982E1A9}" dt="2020-09-29T14:53:49.806" v="5484" actId="478"/>
          <ac:spMkLst>
            <pc:docMk/>
            <pc:sldMk cId="2398943270" sldId="270"/>
            <ac:spMk id="33" creationId="{877ECE44-E304-4EC9-83E3-5F77B256440E}"/>
          </ac:spMkLst>
        </pc:spChg>
        <pc:spChg chg="add del">
          <ac:chgData name="Ajeesh G P" userId="c301e407-3190-40e1-896d-f9e1daf07dfd" providerId="ADAL" clId="{9F157B56-F3AE-4A0F-92D2-B66BA982E1A9}" dt="2020-09-29T14:53:49.806" v="5484" actId="478"/>
          <ac:spMkLst>
            <pc:docMk/>
            <pc:sldMk cId="2398943270" sldId="270"/>
            <ac:spMk id="35" creationId="{86E52B18-B669-4D12-AE00-678C10B66489}"/>
          </ac:spMkLst>
        </pc:spChg>
        <pc:spChg chg="add del">
          <ac:chgData name="Ajeesh G P" userId="c301e407-3190-40e1-896d-f9e1daf07dfd" providerId="ADAL" clId="{9F157B56-F3AE-4A0F-92D2-B66BA982E1A9}" dt="2020-09-29T14:53:49.806" v="5484" actId="478"/>
          <ac:spMkLst>
            <pc:docMk/>
            <pc:sldMk cId="2398943270" sldId="270"/>
            <ac:spMk id="36" creationId="{AC37C7B3-D800-417C-82DC-608DF2FA163F}"/>
          </ac:spMkLst>
        </pc:spChg>
        <pc:spChg chg="add del">
          <ac:chgData name="Ajeesh G P" userId="c301e407-3190-40e1-896d-f9e1daf07dfd" providerId="ADAL" clId="{9F157B56-F3AE-4A0F-92D2-B66BA982E1A9}" dt="2020-09-29T14:59:00.903" v="5543" actId="26606"/>
          <ac:spMkLst>
            <pc:docMk/>
            <pc:sldMk cId="2398943270" sldId="270"/>
            <ac:spMk id="44" creationId="{5D1D4658-32CD-4903-BDA6-7B54EEA4ED6F}"/>
          </ac:spMkLst>
        </pc:spChg>
        <pc:spChg chg="add mod">
          <ac:chgData name="Ajeesh G P" userId="c301e407-3190-40e1-896d-f9e1daf07dfd" providerId="ADAL" clId="{9F157B56-F3AE-4A0F-92D2-B66BA982E1A9}" dt="2020-09-29T16:17:21.956" v="7029" actId="14100"/>
          <ac:spMkLst>
            <pc:docMk/>
            <pc:sldMk cId="2398943270" sldId="270"/>
            <ac:spMk id="45" creationId="{CCED2DF9-CBCE-421E-9E2A-103751830855}"/>
          </ac:spMkLst>
        </pc:spChg>
        <pc:spChg chg="add del">
          <ac:chgData name="Ajeesh G P" userId="c301e407-3190-40e1-896d-f9e1daf07dfd" providerId="ADAL" clId="{9F157B56-F3AE-4A0F-92D2-B66BA982E1A9}" dt="2020-09-29T14:59:00.903" v="5543" actId="26606"/>
          <ac:spMkLst>
            <pc:docMk/>
            <pc:sldMk cId="2398943270" sldId="270"/>
            <ac:spMk id="46" creationId="{7A29A97C-0C3C-4F06-9CA4-68DFD1CE4039}"/>
          </ac:spMkLst>
        </pc:spChg>
        <pc:spChg chg="add del">
          <ac:chgData name="Ajeesh G P" userId="c301e407-3190-40e1-896d-f9e1daf07dfd" providerId="ADAL" clId="{9F157B56-F3AE-4A0F-92D2-B66BA982E1A9}" dt="2020-09-29T14:59:00.903" v="5543" actId="26606"/>
          <ac:spMkLst>
            <pc:docMk/>
            <pc:sldMk cId="2398943270" sldId="270"/>
            <ac:spMk id="48" creationId="{801292C1-8B12-4AF2-9B59-8851A132E5E2}"/>
          </ac:spMkLst>
        </pc:spChg>
        <pc:spChg chg="add mod">
          <ac:chgData name="Ajeesh G P" userId="c301e407-3190-40e1-896d-f9e1daf07dfd" providerId="ADAL" clId="{9F157B56-F3AE-4A0F-92D2-B66BA982E1A9}" dt="2020-09-29T15:28:53.758" v="6226" actId="1037"/>
          <ac:spMkLst>
            <pc:docMk/>
            <pc:sldMk cId="2398943270" sldId="270"/>
            <ac:spMk id="51" creationId="{7196721A-F881-4586-9C3C-7BFD1155E9F5}"/>
          </ac:spMkLst>
        </pc:spChg>
        <pc:spChg chg="add mod">
          <ac:chgData name="Ajeesh G P" userId="c301e407-3190-40e1-896d-f9e1daf07dfd" providerId="ADAL" clId="{9F157B56-F3AE-4A0F-92D2-B66BA982E1A9}" dt="2020-09-29T15:30:57.738" v="6292" actId="1036"/>
          <ac:spMkLst>
            <pc:docMk/>
            <pc:sldMk cId="2398943270" sldId="270"/>
            <ac:spMk id="52" creationId="{788F2F1F-7E61-4655-85FC-3B2BFCB6B429}"/>
          </ac:spMkLst>
        </pc:spChg>
        <pc:spChg chg="add mod">
          <ac:chgData name="Ajeesh G P" userId="c301e407-3190-40e1-896d-f9e1daf07dfd" providerId="ADAL" clId="{9F157B56-F3AE-4A0F-92D2-B66BA982E1A9}" dt="2020-09-29T15:29:25.177" v="6254" actId="1038"/>
          <ac:spMkLst>
            <pc:docMk/>
            <pc:sldMk cId="2398943270" sldId="270"/>
            <ac:spMk id="53" creationId="{6417ECDF-42AE-4516-93CB-EDDC8FBC3378}"/>
          </ac:spMkLst>
        </pc:spChg>
        <pc:spChg chg="add mod">
          <ac:chgData name="Ajeesh G P" userId="c301e407-3190-40e1-896d-f9e1daf07dfd" providerId="ADAL" clId="{9F157B56-F3AE-4A0F-92D2-B66BA982E1A9}" dt="2020-09-29T15:55:05.958" v="6567" actId="1037"/>
          <ac:spMkLst>
            <pc:docMk/>
            <pc:sldMk cId="2398943270" sldId="270"/>
            <ac:spMk id="63" creationId="{8970D400-9CB0-4F81-933D-180C391A4517}"/>
          </ac:spMkLst>
        </pc:spChg>
        <pc:spChg chg="add mod">
          <ac:chgData name="Ajeesh G P" userId="c301e407-3190-40e1-896d-f9e1daf07dfd" providerId="ADAL" clId="{9F157B56-F3AE-4A0F-92D2-B66BA982E1A9}" dt="2020-09-29T15:29:19.145" v="6245" actId="1037"/>
          <ac:spMkLst>
            <pc:docMk/>
            <pc:sldMk cId="2398943270" sldId="270"/>
            <ac:spMk id="65" creationId="{9A5BEF33-2D3C-417C-8264-4BEEB221D188}"/>
          </ac:spMkLst>
        </pc:spChg>
        <pc:spChg chg="add mod">
          <ac:chgData name="Ajeesh G P" userId="c301e407-3190-40e1-896d-f9e1daf07dfd" providerId="ADAL" clId="{9F157B56-F3AE-4A0F-92D2-B66BA982E1A9}" dt="2020-09-29T15:29:07.341" v="6236" actId="1036"/>
          <ac:spMkLst>
            <pc:docMk/>
            <pc:sldMk cId="2398943270" sldId="270"/>
            <ac:spMk id="72" creationId="{81749087-94EA-461F-BE76-3407D68B258F}"/>
          </ac:spMkLst>
        </pc:spChg>
        <pc:spChg chg="add mod">
          <ac:chgData name="Ajeesh G P" userId="c301e407-3190-40e1-896d-f9e1daf07dfd" providerId="ADAL" clId="{9F157B56-F3AE-4A0F-92D2-B66BA982E1A9}" dt="2020-09-29T15:33:00.473" v="6329" actId="1037"/>
          <ac:spMkLst>
            <pc:docMk/>
            <pc:sldMk cId="2398943270" sldId="270"/>
            <ac:spMk id="73" creationId="{6E316EF4-88FC-4539-82D0-C4B6B2AC42D6}"/>
          </ac:spMkLst>
        </pc:spChg>
        <pc:spChg chg="add mod">
          <ac:chgData name="Ajeesh G P" userId="c301e407-3190-40e1-896d-f9e1daf07dfd" providerId="ADAL" clId="{9F157B56-F3AE-4A0F-92D2-B66BA982E1A9}" dt="2020-09-29T15:30:20.605" v="6263" actId="1076"/>
          <ac:spMkLst>
            <pc:docMk/>
            <pc:sldMk cId="2398943270" sldId="270"/>
            <ac:spMk id="75" creationId="{8DC6CC7A-6407-43FC-B6F5-576ACEFFAD6C}"/>
          </ac:spMkLst>
        </pc:spChg>
        <pc:spChg chg="add mod">
          <ac:chgData name="Ajeesh G P" userId="c301e407-3190-40e1-896d-f9e1daf07dfd" providerId="ADAL" clId="{9F157B56-F3AE-4A0F-92D2-B66BA982E1A9}" dt="2020-09-29T15:33:41.394" v="6355" actId="20577"/>
          <ac:spMkLst>
            <pc:docMk/>
            <pc:sldMk cId="2398943270" sldId="270"/>
            <ac:spMk id="86" creationId="{451402C3-FF1F-4756-86B2-367415EB52AE}"/>
          </ac:spMkLst>
        </pc:spChg>
        <pc:spChg chg="add mod">
          <ac:chgData name="Ajeesh G P" userId="c301e407-3190-40e1-896d-f9e1daf07dfd" providerId="ADAL" clId="{9F157B56-F3AE-4A0F-92D2-B66BA982E1A9}" dt="2020-09-29T15:54:43.717" v="6562" actId="1037"/>
          <ac:spMkLst>
            <pc:docMk/>
            <pc:sldMk cId="2398943270" sldId="270"/>
            <ac:spMk id="88" creationId="{07B8EB3B-0A7E-463D-8831-2F39CB5C316A}"/>
          </ac:spMkLst>
        </pc:spChg>
        <pc:spChg chg="add del">
          <ac:chgData name="Ajeesh G P" userId="c301e407-3190-40e1-896d-f9e1daf07dfd" providerId="ADAL" clId="{9F157B56-F3AE-4A0F-92D2-B66BA982E1A9}" dt="2020-09-29T14:53:49.806" v="5484" actId="478"/>
          <ac:spMkLst>
            <pc:docMk/>
            <pc:sldMk cId="2398943270" sldId="270"/>
            <ac:spMk id="89" creationId="{1F1679BD-A73E-4FD1-B2EE-129E45C8F112}"/>
          </ac:spMkLst>
        </pc:spChg>
        <pc:spChg chg="add mod">
          <ac:chgData name="Ajeesh G P" userId="c301e407-3190-40e1-896d-f9e1daf07dfd" providerId="ADAL" clId="{9F157B56-F3AE-4A0F-92D2-B66BA982E1A9}" dt="2020-09-29T15:51:03.738" v="6438" actId="1076"/>
          <ac:spMkLst>
            <pc:docMk/>
            <pc:sldMk cId="2398943270" sldId="270"/>
            <ac:spMk id="99" creationId="{908404F6-9F9D-425A-A8D0-A191B6E87726}"/>
          </ac:spMkLst>
        </pc:spChg>
        <pc:spChg chg="add mod">
          <ac:chgData name="Ajeesh G P" userId="c301e407-3190-40e1-896d-f9e1daf07dfd" providerId="ADAL" clId="{9F157B56-F3AE-4A0F-92D2-B66BA982E1A9}" dt="2020-09-29T15:54:53.508" v="6565" actId="1076"/>
          <ac:spMkLst>
            <pc:docMk/>
            <pc:sldMk cId="2398943270" sldId="270"/>
            <ac:spMk id="109" creationId="{A79FBBAE-D26D-4235-A07B-091233D71294}"/>
          </ac:spMkLst>
        </pc:spChg>
        <pc:spChg chg="add mod">
          <ac:chgData name="Ajeesh G P" userId="c301e407-3190-40e1-896d-f9e1daf07dfd" providerId="ADAL" clId="{9F157B56-F3AE-4A0F-92D2-B66BA982E1A9}" dt="2020-09-29T15:55:00.599" v="6566" actId="1076"/>
          <ac:spMkLst>
            <pc:docMk/>
            <pc:sldMk cId="2398943270" sldId="270"/>
            <ac:spMk id="110" creationId="{1C123599-146C-47BC-AB7C-86FA987C57C9}"/>
          </ac:spMkLst>
        </pc:spChg>
        <pc:spChg chg="add mod">
          <ac:chgData name="Ajeesh G P" userId="c301e407-3190-40e1-896d-f9e1daf07dfd" providerId="ADAL" clId="{9F157B56-F3AE-4A0F-92D2-B66BA982E1A9}" dt="2020-09-29T15:57:00.370" v="6585" actId="1076"/>
          <ac:spMkLst>
            <pc:docMk/>
            <pc:sldMk cId="2398943270" sldId="270"/>
            <ac:spMk id="112" creationId="{FA684E68-A1D7-45D5-AA72-ABA3CD36725A}"/>
          </ac:spMkLst>
        </pc:spChg>
        <pc:spChg chg="add mod">
          <ac:chgData name="Ajeesh G P" userId="c301e407-3190-40e1-896d-f9e1daf07dfd" providerId="ADAL" clId="{9F157B56-F3AE-4A0F-92D2-B66BA982E1A9}" dt="2020-09-29T16:21:44.419" v="7151" actId="207"/>
          <ac:spMkLst>
            <pc:docMk/>
            <pc:sldMk cId="2398943270" sldId="270"/>
            <ac:spMk id="117" creationId="{88B7DB5A-DC33-4F7C-962F-62036B7BBC15}"/>
          </ac:spMkLst>
        </pc:spChg>
        <pc:spChg chg="add mod">
          <ac:chgData name="Ajeesh G P" userId="c301e407-3190-40e1-896d-f9e1daf07dfd" providerId="ADAL" clId="{9F157B56-F3AE-4A0F-92D2-B66BA982E1A9}" dt="2020-09-29T16:21:46.785" v="7152" actId="207"/>
          <ac:spMkLst>
            <pc:docMk/>
            <pc:sldMk cId="2398943270" sldId="270"/>
            <ac:spMk id="118" creationId="{285D9D40-2888-49C9-8366-19FB7E1B069A}"/>
          </ac:spMkLst>
        </pc:spChg>
        <pc:spChg chg="add mod">
          <ac:chgData name="Ajeesh G P" userId="c301e407-3190-40e1-896d-f9e1daf07dfd" providerId="ADAL" clId="{9F157B56-F3AE-4A0F-92D2-B66BA982E1A9}" dt="2020-09-29T16:13:50.801" v="6895" actId="20577"/>
          <ac:spMkLst>
            <pc:docMk/>
            <pc:sldMk cId="2398943270" sldId="270"/>
            <ac:spMk id="120" creationId="{B325B6D2-A538-486D-B9AF-05F7B88DB749}"/>
          </ac:spMkLst>
        </pc:spChg>
        <pc:spChg chg="add mod">
          <ac:chgData name="Ajeesh G P" userId="c301e407-3190-40e1-896d-f9e1daf07dfd" providerId="ADAL" clId="{9F157B56-F3AE-4A0F-92D2-B66BA982E1A9}" dt="2020-09-29T16:14:34.560" v="6921" actId="20577"/>
          <ac:spMkLst>
            <pc:docMk/>
            <pc:sldMk cId="2398943270" sldId="270"/>
            <ac:spMk id="134" creationId="{C798B3C2-074B-4957-ADD8-73CB45C1F958}"/>
          </ac:spMkLst>
        </pc:spChg>
        <pc:spChg chg="add del mod">
          <ac:chgData name="Ajeesh G P" userId="c301e407-3190-40e1-896d-f9e1daf07dfd" providerId="ADAL" clId="{9F157B56-F3AE-4A0F-92D2-B66BA982E1A9}" dt="2020-09-29T16:13:12.537" v="6883" actId="478"/>
          <ac:spMkLst>
            <pc:docMk/>
            <pc:sldMk cId="2398943270" sldId="270"/>
            <ac:spMk id="153" creationId="{9073E698-1FED-4DCC-B522-451988E81CAB}"/>
          </ac:spMkLst>
        </pc:spChg>
        <pc:spChg chg="add mod">
          <ac:chgData name="Ajeesh G P" userId="c301e407-3190-40e1-896d-f9e1daf07dfd" providerId="ADAL" clId="{9F157B56-F3AE-4A0F-92D2-B66BA982E1A9}" dt="2020-09-29T16:16:27.983" v="7020" actId="207"/>
          <ac:spMkLst>
            <pc:docMk/>
            <pc:sldMk cId="2398943270" sldId="270"/>
            <ac:spMk id="157" creationId="{DAE8101C-8312-4A2C-A6C6-ABD885185DD5}"/>
          </ac:spMkLst>
        </pc:spChg>
        <pc:spChg chg="add del mod">
          <ac:chgData name="Ajeesh G P" userId="c301e407-3190-40e1-896d-f9e1daf07dfd" providerId="ADAL" clId="{9F157B56-F3AE-4A0F-92D2-B66BA982E1A9}" dt="2020-09-29T16:15:12.544" v="6928" actId="478"/>
          <ac:spMkLst>
            <pc:docMk/>
            <pc:sldMk cId="2398943270" sldId="270"/>
            <ac:spMk id="158" creationId="{F3FA7C6D-C6BB-4EBA-A59A-5BC8D9698E90}"/>
          </ac:spMkLst>
        </pc:spChg>
        <pc:spChg chg="add mod">
          <ac:chgData name="Ajeesh G P" userId="c301e407-3190-40e1-896d-f9e1daf07dfd" providerId="ADAL" clId="{9F157B56-F3AE-4A0F-92D2-B66BA982E1A9}" dt="2020-09-29T16:16:34.191" v="7021" actId="207"/>
          <ac:spMkLst>
            <pc:docMk/>
            <pc:sldMk cId="2398943270" sldId="270"/>
            <ac:spMk id="159" creationId="{6D9157F2-9752-4BB7-B9C3-477132919449}"/>
          </ac:spMkLst>
        </pc:spChg>
        <pc:spChg chg="add mod">
          <ac:chgData name="Ajeesh G P" userId="c301e407-3190-40e1-896d-f9e1daf07dfd" providerId="ADAL" clId="{9F157B56-F3AE-4A0F-92D2-B66BA982E1A9}" dt="2020-09-29T16:19:18.465" v="7100" actId="207"/>
          <ac:spMkLst>
            <pc:docMk/>
            <pc:sldMk cId="2398943270" sldId="270"/>
            <ac:spMk id="160" creationId="{ADBE7BCA-866B-4E91-AD8A-ACA6A9D42EF4}"/>
          </ac:spMkLst>
        </pc:spChg>
        <pc:spChg chg="add mod">
          <ac:chgData name="Ajeesh G P" userId="c301e407-3190-40e1-896d-f9e1daf07dfd" providerId="ADAL" clId="{9F157B56-F3AE-4A0F-92D2-B66BA982E1A9}" dt="2020-09-29T16:19:21.650" v="7101" actId="207"/>
          <ac:spMkLst>
            <pc:docMk/>
            <pc:sldMk cId="2398943270" sldId="270"/>
            <ac:spMk id="161" creationId="{8C13C266-8D73-427B-9B38-27C2D8A8F6CA}"/>
          </ac:spMkLst>
        </pc:spChg>
        <pc:grpChg chg="add del">
          <ac:chgData name="Ajeesh G P" userId="c301e407-3190-40e1-896d-f9e1daf07dfd" providerId="ADAL" clId="{9F157B56-F3AE-4A0F-92D2-B66BA982E1A9}" dt="2020-09-29T14:53:49.806" v="5484" actId="478"/>
          <ac:grpSpMkLst>
            <pc:docMk/>
            <pc:sldMk cId="2398943270" sldId="270"/>
            <ac:grpSpMk id="94" creationId="{9CB5DA2C-6F24-4D19-9EE7-8735D66466E0}"/>
          </ac:grpSpMkLst>
        </pc:grpChg>
        <pc:picChg chg="add del">
          <ac:chgData name="Ajeesh G P" userId="c301e407-3190-40e1-896d-f9e1daf07dfd" providerId="ADAL" clId="{9F157B56-F3AE-4A0F-92D2-B66BA982E1A9}" dt="2020-09-29T14:53:49.806" v="5484" actId="478"/>
          <ac:picMkLst>
            <pc:docMk/>
            <pc:sldMk cId="2398943270" sldId="270"/>
            <ac:picMk id="3" creationId="{65240BBF-48F3-4056-94A9-3ED298F5443A}"/>
          </ac:picMkLst>
        </pc:picChg>
        <pc:picChg chg="add del">
          <ac:chgData name="Ajeesh G P" userId="c301e407-3190-40e1-896d-f9e1daf07dfd" providerId="ADAL" clId="{9F157B56-F3AE-4A0F-92D2-B66BA982E1A9}" dt="2020-09-29T14:53:49.806" v="5484" actId="478"/>
          <ac:picMkLst>
            <pc:docMk/>
            <pc:sldMk cId="2398943270" sldId="270"/>
            <ac:picMk id="4" creationId="{9C7D22E7-EA92-47B5-B4AC-53B20C8EBFC5}"/>
          </ac:picMkLst>
        </pc:picChg>
        <pc:picChg chg="add del">
          <ac:chgData name="Ajeesh G P" userId="c301e407-3190-40e1-896d-f9e1daf07dfd" providerId="ADAL" clId="{9F157B56-F3AE-4A0F-92D2-B66BA982E1A9}" dt="2020-09-29T14:53:49.806" v="5484" actId="478"/>
          <ac:picMkLst>
            <pc:docMk/>
            <pc:sldMk cId="2398943270" sldId="270"/>
            <ac:picMk id="5" creationId="{463789B9-F635-48B2-9209-FD949AA7C53C}"/>
          </ac:picMkLst>
        </pc:picChg>
        <pc:picChg chg="add del">
          <ac:chgData name="Ajeesh G P" userId="c301e407-3190-40e1-896d-f9e1daf07dfd" providerId="ADAL" clId="{9F157B56-F3AE-4A0F-92D2-B66BA982E1A9}" dt="2020-09-29T14:53:49.806" v="5484" actId="478"/>
          <ac:picMkLst>
            <pc:docMk/>
            <pc:sldMk cId="2398943270" sldId="270"/>
            <ac:picMk id="7" creationId="{C35C39C9-F78D-4C4F-9361-AD7F6517152E}"/>
          </ac:picMkLst>
        </pc:picChg>
        <pc:picChg chg="add del">
          <ac:chgData name="Ajeesh G P" userId="c301e407-3190-40e1-896d-f9e1daf07dfd" providerId="ADAL" clId="{9F157B56-F3AE-4A0F-92D2-B66BA982E1A9}" dt="2020-09-29T14:53:49.806" v="5484" actId="478"/>
          <ac:picMkLst>
            <pc:docMk/>
            <pc:sldMk cId="2398943270" sldId="270"/>
            <ac:picMk id="8" creationId="{BDD74725-2219-4101-8288-6F96893CA28E}"/>
          </ac:picMkLst>
        </pc:picChg>
        <pc:picChg chg="add del">
          <ac:chgData name="Ajeesh G P" userId="c301e407-3190-40e1-896d-f9e1daf07dfd" providerId="ADAL" clId="{9F157B56-F3AE-4A0F-92D2-B66BA982E1A9}" dt="2020-09-29T14:53:49.806" v="5484" actId="478"/>
          <ac:picMkLst>
            <pc:docMk/>
            <pc:sldMk cId="2398943270" sldId="270"/>
            <ac:picMk id="9" creationId="{D1C49EFA-DB54-4C9B-90A2-24CFB9FBA3CA}"/>
          </ac:picMkLst>
        </pc:picChg>
        <pc:picChg chg="add del">
          <ac:chgData name="Ajeesh G P" userId="c301e407-3190-40e1-896d-f9e1daf07dfd" providerId="ADAL" clId="{9F157B56-F3AE-4A0F-92D2-B66BA982E1A9}" dt="2020-09-29T14:53:49.806" v="5484" actId="478"/>
          <ac:picMkLst>
            <pc:docMk/>
            <pc:sldMk cId="2398943270" sldId="270"/>
            <ac:picMk id="10" creationId="{50EE5E42-016C-4D73-B9C9-F356098329AD}"/>
          </ac:picMkLst>
        </pc:picChg>
        <pc:picChg chg="add del">
          <ac:chgData name="Ajeesh G P" userId="c301e407-3190-40e1-896d-f9e1daf07dfd" providerId="ADAL" clId="{9F157B56-F3AE-4A0F-92D2-B66BA982E1A9}" dt="2020-09-29T14:53:49.806" v="5484" actId="478"/>
          <ac:picMkLst>
            <pc:docMk/>
            <pc:sldMk cId="2398943270" sldId="270"/>
            <ac:picMk id="12" creationId="{7AD32352-C45A-47AB-9C76-3E2B1A3A968C}"/>
          </ac:picMkLst>
        </pc:picChg>
        <pc:picChg chg="add del">
          <ac:chgData name="Ajeesh G P" userId="c301e407-3190-40e1-896d-f9e1daf07dfd" providerId="ADAL" clId="{9F157B56-F3AE-4A0F-92D2-B66BA982E1A9}" dt="2020-09-29T14:53:49.806" v="5484" actId="478"/>
          <ac:picMkLst>
            <pc:docMk/>
            <pc:sldMk cId="2398943270" sldId="270"/>
            <ac:picMk id="14" creationId="{CF34BC74-B46D-41D7-817E-4913AB44FE4B}"/>
          </ac:picMkLst>
        </pc:picChg>
        <pc:picChg chg="add del">
          <ac:chgData name="Ajeesh G P" userId="c301e407-3190-40e1-896d-f9e1daf07dfd" providerId="ADAL" clId="{9F157B56-F3AE-4A0F-92D2-B66BA982E1A9}" dt="2020-09-29T14:53:49.806" v="5484" actId="478"/>
          <ac:picMkLst>
            <pc:docMk/>
            <pc:sldMk cId="2398943270" sldId="270"/>
            <ac:picMk id="15" creationId="{35BC295B-F118-4B0C-AEF0-57110424FE5D}"/>
          </ac:picMkLst>
        </pc:picChg>
        <pc:picChg chg="add del">
          <ac:chgData name="Ajeesh G P" userId="c301e407-3190-40e1-896d-f9e1daf07dfd" providerId="ADAL" clId="{9F157B56-F3AE-4A0F-92D2-B66BA982E1A9}" dt="2020-09-29T14:53:49.806" v="5484" actId="478"/>
          <ac:picMkLst>
            <pc:docMk/>
            <pc:sldMk cId="2398943270" sldId="270"/>
            <ac:picMk id="16" creationId="{9AA1CCA9-EA27-437B-905A-5497E33D935C}"/>
          </ac:picMkLst>
        </pc:picChg>
        <pc:picChg chg="add del">
          <ac:chgData name="Ajeesh G P" userId="c301e407-3190-40e1-896d-f9e1daf07dfd" providerId="ADAL" clId="{9F157B56-F3AE-4A0F-92D2-B66BA982E1A9}" dt="2020-09-29T14:53:49.806" v="5484" actId="478"/>
          <ac:picMkLst>
            <pc:docMk/>
            <pc:sldMk cId="2398943270" sldId="270"/>
            <ac:picMk id="17" creationId="{B6114A3F-CC7E-4755-91B1-A42F3C5EB001}"/>
          </ac:picMkLst>
        </pc:picChg>
        <pc:picChg chg="add del">
          <ac:chgData name="Ajeesh G P" userId="c301e407-3190-40e1-896d-f9e1daf07dfd" providerId="ADAL" clId="{9F157B56-F3AE-4A0F-92D2-B66BA982E1A9}" dt="2020-09-29T14:53:49.806" v="5484" actId="478"/>
          <ac:picMkLst>
            <pc:docMk/>
            <pc:sldMk cId="2398943270" sldId="270"/>
            <ac:picMk id="18" creationId="{13BE1C72-58E2-4C2A-9EE3-6ABBCED45731}"/>
          </ac:picMkLst>
        </pc:picChg>
        <pc:picChg chg="add del">
          <ac:chgData name="Ajeesh G P" userId="c301e407-3190-40e1-896d-f9e1daf07dfd" providerId="ADAL" clId="{9F157B56-F3AE-4A0F-92D2-B66BA982E1A9}" dt="2020-09-29T14:53:49.806" v="5484" actId="478"/>
          <ac:picMkLst>
            <pc:docMk/>
            <pc:sldMk cId="2398943270" sldId="270"/>
            <ac:picMk id="20" creationId="{F2CCE12D-3804-4D98-AA49-4F031E9125EF}"/>
          </ac:picMkLst>
        </pc:picChg>
        <pc:picChg chg="mod">
          <ac:chgData name="Ajeesh G P" userId="c301e407-3190-40e1-896d-f9e1daf07dfd" providerId="ADAL" clId="{9F157B56-F3AE-4A0F-92D2-B66BA982E1A9}" dt="2020-09-29T15:36:12.513" v="6397" actId="1076"/>
          <ac:picMkLst>
            <pc:docMk/>
            <pc:sldMk cId="2398943270" sldId="270"/>
            <ac:picMk id="23" creationId="{CFD13FF3-2DDE-4712-AA85-F51C2E36A2C9}"/>
          </ac:picMkLst>
        </pc:picChg>
        <pc:picChg chg="add del">
          <ac:chgData name="Ajeesh G P" userId="c301e407-3190-40e1-896d-f9e1daf07dfd" providerId="ADAL" clId="{9F157B56-F3AE-4A0F-92D2-B66BA982E1A9}" dt="2020-09-29T14:53:49.806" v="5484" actId="478"/>
          <ac:picMkLst>
            <pc:docMk/>
            <pc:sldMk cId="2398943270" sldId="270"/>
            <ac:picMk id="37" creationId="{8333947F-7FB3-456F-A969-22F2ACD42545}"/>
          </ac:picMkLst>
        </pc:picChg>
        <pc:picChg chg="add mod ord modCrop">
          <ac:chgData name="Ajeesh G P" userId="c301e407-3190-40e1-896d-f9e1daf07dfd" providerId="ADAL" clId="{9F157B56-F3AE-4A0F-92D2-B66BA982E1A9}" dt="2020-09-29T14:59:00.903" v="5543" actId="26606"/>
          <ac:picMkLst>
            <pc:docMk/>
            <pc:sldMk cId="2398943270" sldId="270"/>
            <ac:picMk id="38" creationId="{B4ECAE42-FA14-4335-8878-6BFCBBBB0B4C}"/>
          </ac:picMkLst>
        </pc:picChg>
        <pc:picChg chg="add mod">
          <ac:chgData name="Ajeesh G P" userId="c301e407-3190-40e1-896d-f9e1daf07dfd" providerId="ADAL" clId="{9F157B56-F3AE-4A0F-92D2-B66BA982E1A9}" dt="2020-09-29T15:30:57.738" v="6292" actId="1036"/>
          <ac:picMkLst>
            <pc:docMk/>
            <pc:sldMk cId="2398943270" sldId="270"/>
            <ac:picMk id="39" creationId="{34D5317E-1D4D-4776-B35F-DD115562D29B}"/>
          </ac:picMkLst>
        </pc:picChg>
        <pc:picChg chg="add mod">
          <ac:chgData name="Ajeesh G P" userId="c301e407-3190-40e1-896d-f9e1daf07dfd" providerId="ADAL" clId="{9F157B56-F3AE-4A0F-92D2-B66BA982E1A9}" dt="2020-09-29T15:29:25.177" v="6254" actId="1038"/>
          <ac:picMkLst>
            <pc:docMk/>
            <pc:sldMk cId="2398943270" sldId="270"/>
            <ac:picMk id="47" creationId="{9DF87EB4-3012-41CC-9060-65BD5706B56F}"/>
          </ac:picMkLst>
        </pc:picChg>
        <pc:picChg chg="add mod">
          <ac:chgData name="Ajeesh G P" userId="c301e407-3190-40e1-896d-f9e1daf07dfd" providerId="ADAL" clId="{9F157B56-F3AE-4A0F-92D2-B66BA982E1A9}" dt="2020-09-29T15:29:19.145" v="6245" actId="1037"/>
          <ac:picMkLst>
            <pc:docMk/>
            <pc:sldMk cId="2398943270" sldId="270"/>
            <ac:picMk id="64" creationId="{1BCF086A-D0B4-408D-AC2D-4E383726E1E6}"/>
          </ac:picMkLst>
        </pc:picChg>
        <pc:picChg chg="add mod">
          <ac:chgData name="Ajeesh G P" userId="c301e407-3190-40e1-896d-f9e1daf07dfd" providerId="ADAL" clId="{9F157B56-F3AE-4A0F-92D2-B66BA982E1A9}" dt="2020-09-29T15:30:11.276" v="6261" actId="1076"/>
          <ac:picMkLst>
            <pc:docMk/>
            <pc:sldMk cId="2398943270" sldId="270"/>
            <ac:picMk id="74" creationId="{6AC3AAB7-31D4-46D6-BFC1-8F717457768D}"/>
          </ac:picMkLst>
        </pc:picChg>
        <pc:picChg chg="add del">
          <ac:chgData name="Ajeesh G P" userId="c301e407-3190-40e1-896d-f9e1daf07dfd" providerId="ADAL" clId="{9F157B56-F3AE-4A0F-92D2-B66BA982E1A9}" dt="2020-09-29T14:53:49.806" v="5484" actId="478"/>
          <ac:picMkLst>
            <pc:docMk/>
            <pc:sldMk cId="2398943270" sldId="270"/>
            <ac:picMk id="97" creationId="{A1BDD17D-F7D1-4961-BFB0-46AA1ADA3C10}"/>
          </ac:picMkLst>
        </pc:picChg>
        <pc:picChg chg="add mod">
          <ac:chgData name="Ajeesh G P" userId="c301e407-3190-40e1-896d-f9e1daf07dfd" providerId="ADAL" clId="{9F157B56-F3AE-4A0F-92D2-B66BA982E1A9}" dt="2020-09-29T15:50:23.792" v="6436" actId="1076"/>
          <ac:picMkLst>
            <pc:docMk/>
            <pc:sldMk cId="2398943270" sldId="270"/>
            <ac:picMk id="98" creationId="{FECD9A29-02DA-47F0-A5F5-F70BD7E69877}"/>
          </ac:picMkLst>
        </pc:picChg>
        <pc:picChg chg="add mod">
          <ac:chgData name="Ajeesh G P" userId="c301e407-3190-40e1-896d-f9e1daf07dfd" providerId="ADAL" clId="{9F157B56-F3AE-4A0F-92D2-B66BA982E1A9}" dt="2020-09-29T15:56:49.846" v="6583" actId="1076"/>
          <ac:picMkLst>
            <pc:docMk/>
            <pc:sldMk cId="2398943270" sldId="270"/>
            <ac:picMk id="111" creationId="{5DEAC3D7-C887-4309-AECB-137024826D31}"/>
          </ac:picMkLst>
        </pc:picChg>
        <pc:picChg chg="add mod">
          <ac:chgData name="Ajeesh G P" userId="c301e407-3190-40e1-896d-f9e1daf07dfd" providerId="ADAL" clId="{9F157B56-F3AE-4A0F-92D2-B66BA982E1A9}" dt="2020-09-29T16:14:13.096" v="6899" actId="1076"/>
          <ac:picMkLst>
            <pc:docMk/>
            <pc:sldMk cId="2398943270" sldId="270"/>
            <ac:picMk id="119" creationId="{A21E2F29-C72E-48AE-A807-9D62F234A4C3}"/>
          </ac:picMkLst>
        </pc:picChg>
        <pc:picChg chg="add mod">
          <ac:chgData name="Ajeesh G P" userId="c301e407-3190-40e1-896d-f9e1daf07dfd" providerId="ADAL" clId="{9F157B56-F3AE-4A0F-92D2-B66BA982E1A9}" dt="2020-09-29T16:14:06.918" v="6897" actId="1076"/>
          <ac:picMkLst>
            <pc:docMk/>
            <pc:sldMk cId="2398943270" sldId="270"/>
            <ac:picMk id="133" creationId="{17E34363-E8DE-4FA0-8CAC-50AE00E293F0}"/>
          </ac:picMkLst>
        </pc:picChg>
        <pc:picChg chg="add del mod">
          <ac:chgData name="Ajeesh G P" userId="c301e407-3190-40e1-896d-f9e1daf07dfd" providerId="ADAL" clId="{9F157B56-F3AE-4A0F-92D2-B66BA982E1A9}" dt="2020-09-29T16:12:32.458" v="6876" actId="478"/>
          <ac:picMkLst>
            <pc:docMk/>
            <pc:sldMk cId="2398943270" sldId="270"/>
            <ac:picMk id="148" creationId="{357A014D-36B7-4994-9BE9-80BD2159A9BB}"/>
          </ac:picMkLst>
        </pc:picChg>
        <pc:cxnChg chg="add mod">
          <ac:chgData name="Ajeesh G P" userId="c301e407-3190-40e1-896d-f9e1daf07dfd" providerId="ADAL" clId="{9F157B56-F3AE-4A0F-92D2-B66BA982E1A9}" dt="2020-09-29T16:06:53.605" v="6771" actId="14100"/>
          <ac:cxnSpMkLst>
            <pc:docMk/>
            <pc:sldMk cId="2398943270" sldId="270"/>
            <ac:cxnSpMk id="11" creationId="{31045E35-920E-4582-AB35-F5E6EF3A1F75}"/>
          </ac:cxnSpMkLst>
        </pc:cxnChg>
        <pc:cxnChg chg="add mod">
          <ac:chgData name="Ajeesh G P" userId="c301e407-3190-40e1-896d-f9e1daf07dfd" providerId="ADAL" clId="{9F157B56-F3AE-4A0F-92D2-B66BA982E1A9}" dt="2020-09-29T16:06:57.958" v="6772" actId="14100"/>
          <ac:cxnSpMkLst>
            <pc:docMk/>
            <pc:sldMk cId="2398943270" sldId="270"/>
            <ac:cxnSpMk id="49" creationId="{B1E563BF-FD97-44E0-91AF-1FEDB65EE9E3}"/>
          </ac:cxnSpMkLst>
        </pc:cxnChg>
        <pc:cxnChg chg="add mod">
          <ac:chgData name="Ajeesh G P" userId="c301e407-3190-40e1-896d-f9e1daf07dfd" providerId="ADAL" clId="{9F157B56-F3AE-4A0F-92D2-B66BA982E1A9}" dt="2020-09-29T15:51:37.362" v="6445" actId="14100"/>
          <ac:cxnSpMkLst>
            <pc:docMk/>
            <pc:sldMk cId="2398943270" sldId="270"/>
            <ac:cxnSpMk id="66" creationId="{0EA88F2F-EA62-4CFA-B7D4-F59356F9C551}"/>
          </ac:cxnSpMkLst>
        </pc:cxnChg>
        <pc:cxnChg chg="add mod">
          <ac:chgData name="Ajeesh G P" userId="c301e407-3190-40e1-896d-f9e1daf07dfd" providerId="ADAL" clId="{9F157B56-F3AE-4A0F-92D2-B66BA982E1A9}" dt="2020-09-29T15:51:52.081" v="6447" actId="14100"/>
          <ac:cxnSpMkLst>
            <pc:docMk/>
            <pc:sldMk cId="2398943270" sldId="270"/>
            <ac:cxnSpMk id="76" creationId="{3EAC57C2-62D7-4964-A9BB-7560362DB5DB}"/>
          </ac:cxnSpMkLst>
        </pc:cxnChg>
        <pc:cxnChg chg="add mod">
          <ac:chgData name="Ajeesh G P" userId="c301e407-3190-40e1-896d-f9e1daf07dfd" providerId="ADAL" clId="{9F157B56-F3AE-4A0F-92D2-B66BA982E1A9}" dt="2020-09-29T15:51:28.269" v="6443" actId="14100"/>
          <ac:cxnSpMkLst>
            <pc:docMk/>
            <pc:sldMk cId="2398943270" sldId="270"/>
            <ac:cxnSpMk id="100" creationId="{3FA95FB1-5DA4-4E0B-B467-CB44A010304C}"/>
          </ac:cxnSpMkLst>
        </pc:cxnChg>
        <pc:cxnChg chg="add mod">
          <ac:chgData name="Ajeesh G P" userId="c301e407-3190-40e1-896d-f9e1daf07dfd" providerId="ADAL" clId="{9F157B56-F3AE-4A0F-92D2-B66BA982E1A9}" dt="2020-09-29T15:57:33.194" v="6589" actId="14100"/>
          <ac:cxnSpMkLst>
            <pc:docMk/>
            <pc:sldMk cId="2398943270" sldId="270"/>
            <ac:cxnSpMk id="113" creationId="{B4048C38-D02D-4A62-9CD3-1EE912214DF6}"/>
          </ac:cxnSpMkLst>
        </pc:cxnChg>
        <pc:cxnChg chg="add mod">
          <ac:chgData name="Ajeesh G P" userId="c301e407-3190-40e1-896d-f9e1daf07dfd" providerId="ADAL" clId="{9F157B56-F3AE-4A0F-92D2-B66BA982E1A9}" dt="2020-09-29T16:13:57.670" v="6896" actId="14100"/>
          <ac:cxnSpMkLst>
            <pc:docMk/>
            <pc:sldMk cId="2398943270" sldId="270"/>
            <ac:cxnSpMk id="121" creationId="{7C1BE62B-8B69-48D9-8FEB-EB974C6B01A0}"/>
          </ac:cxnSpMkLst>
        </pc:cxnChg>
        <pc:cxnChg chg="add mod">
          <ac:chgData name="Ajeesh G P" userId="c301e407-3190-40e1-896d-f9e1daf07dfd" providerId="ADAL" clId="{9F157B56-F3AE-4A0F-92D2-B66BA982E1A9}" dt="2020-09-29T16:14:45.107" v="6922" actId="14100"/>
          <ac:cxnSpMkLst>
            <pc:docMk/>
            <pc:sldMk cId="2398943270" sldId="270"/>
            <ac:cxnSpMk id="135" creationId="{1FDD4EC5-69E4-482F-A1B3-CC11BA534793}"/>
          </ac:cxnSpMkLst>
        </pc:cxnChg>
      </pc:sldChg>
      <pc:sldChg chg="add del">
        <pc:chgData name="Ajeesh G P" userId="c301e407-3190-40e1-896d-f9e1daf07dfd" providerId="ADAL" clId="{9F157B56-F3AE-4A0F-92D2-B66BA982E1A9}" dt="2020-09-29T14:53:44.953" v="5483" actId="2696"/>
        <pc:sldMkLst>
          <pc:docMk/>
          <pc:sldMk cId="2883572698" sldId="271"/>
        </pc:sldMkLst>
      </pc:sldChg>
      <pc:sldChg chg="addSp delSp modSp add ord">
        <pc:chgData name="Ajeesh G P" userId="c301e407-3190-40e1-896d-f9e1daf07dfd" providerId="ADAL" clId="{9F157B56-F3AE-4A0F-92D2-B66BA982E1A9}" dt="2020-09-30T06:41:41.182" v="7410" actId="207"/>
        <pc:sldMkLst>
          <pc:docMk/>
          <pc:sldMk cId="432093583" sldId="275"/>
        </pc:sldMkLst>
        <pc:spChg chg="add del mod">
          <ac:chgData name="Ajeesh G P" userId="c301e407-3190-40e1-896d-f9e1daf07dfd" providerId="ADAL" clId="{9F157B56-F3AE-4A0F-92D2-B66BA982E1A9}" dt="2020-09-30T05:36:53.356" v="7185" actId="478"/>
          <ac:spMkLst>
            <pc:docMk/>
            <pc:sldMk cId="432093583" sldId="275"/>
            <ac:spMk id="2" creationId="{FB95F878-E4D3-455D-B606-1096F6156684}"/>
          </ac:spMkLst>
        </pc:spChg>
        <pc:spChg chg="add mod">
          <ac:chgData name="Ajeesh G P" userId="c301e407-3190-40e1-896d-f9e1daf07dfd" providerId="ADAL" clId="{9F157B56-F3AE-4A0F-92D2-B66BA982E1A9}" dt="2020-09-30T05:53:49.175" v="7296" actId="1076"/>
          <ac:spMkLst>
            <pc:docMk/>
            <pc:sldMk cId="432093583" sldId="275"/>
            <ac:spMk id="5" creationId="{3BA84668-DCDC-4CA9-B024-E5A7D61370D0}"/>
          </ac:spMkLst>
        </pc:spChg>
        <pc:spChg chg="add del mod">
          <ac:chgData name="Ajeesh G P" userId="c301e407-3190-40e1-896d-f9e1daf07dfd" providerId="ADAL" clId="{9F157B56-F3AE-4A0F-92D2-B66BA982E1A9}" dt="2020-09-30T05:52:26.003" v="7286" actId="478"/>
          <ac:spMkLst>
            <pc:docMk/>
            <pc:sldMk cId="432093583" sldId="275"/>
            <ac:spMk id="9" creationId="{7D2C43C8-ED2B-4608-AC23-683521F4D19C}"/>
          </ac:spMkLst>
        </pc:spChg>
        <pc:spChg chg="del">
          <ac:chgData name="Ajeesh G P" userId="c301e407-3190-40e1-896d-f9e1daf07dfd" providerId="ADAL" clId="{9F157B56-F3AE-4A0F-92D2-B66BA982E1A9}" dt="2020-09-30T04:48:56.154" v="7156" actId="478"/>
          <ac:spMkLst>
            <pc:docMk/>
            <pc:sldMk cId="432093583" sldId="275"/>
            <ac:spMk id="13" creationId="{251D8081-D4DE-4772-9347-725CDCC2FCE7}"/>
          </ac:spMkLst>
        </pc:spChg>
        <pc:spChg chg="add mod">
          <ac:chgData name="Ajeesh G P" userId="c301e407-3190-40e1-896d-f9e1daf07dfd" providerId="ADAL" clId="{9F157B56-F3AE-4A0F-92D2-B66BA982E1A9}" dt="2020-09-30T05:55:58.903" v="7401" actId="20577"/>
          <ac:spMkLst>
            <pc:docMk/>
            <pc:sldMk cId="432093583" sldId="275"/>
            <ac:spMk id="14" creationId="{00EFF518-8E14-4CD4-8BE1-916D93BDC6BD}"/>
          </ac:spMkLst>
        </pc:spChg>
        <pc:spChg chg="del">
          <ac:chgData name="Ajeesh G P" userId="c301e407-3190-40e1-896d-f9e1daf07dfd" providerId="ADAL" clId="{9F157B56-F3AE-4A0F-92D2-B66BA982E1A9}" dt="2020-09-30T04:48:56.154" v="7156" actId="478"/>
          <ac:spMkLst>
            <pc:docMk/>
            <pc:sldMk cId="432093583" sldId="275"/>
            <ac:spMk id="45" creationId="{CCED2DF9-CBCE-421E-9E2A-103751830855}"/>
          </ac:spMkLst>
        </pc:spChg>
        <pc:spChg chg="add del mod">
          <ac:chgData name="Ajeesh G P" userId="c301e407-3190-40e1-896d-f9e1daf07dfd" providerId="ADAL" clId="{9F157B56-F3AE-4A0F-92D2-B66BA982E1A9}" dt="2020-09-30T05:36:53.356" v="7185" actId="478"/>
          <ac:spMkLst>
            <pc:docMk/>
            <pc:sldMk cId="432093583" sldId="275"/>
            <ac:spMk id="46" creationId="{2D57370A-D213-495D-96D9-8D2E11DFC456}"/>
          </ac:spMkLst>
        </pc:spChg>
        <pc:spChg chg="del">
          <ac:chgData name="Ajeesh G P" userId="c301e407-3190-40e1-896d-f9e1daf07dfd" providerId="ADAL" clId="{9F157B56-F3AE-4A0F-92D2-B66BA982E1A9}" dt="2020-09-30T04:48:56.154" v="7156" actId="478"/>
          <ac:spMkLst>
            <pc:docMk/>
            <pc:sldMk cId="432093583" sldId="275"/>
            <ac:spMk id="51" creationId="{7196721A-F881-4586-9C3C-7BFD1155E9F5}"/>
          </ac:spMkLst>
        </pc:spChg>
        <pc:spChg chg="del">
          <ac:chgData name="Ajeesh G P" userId="c301e407-3190-40e1-896d-f9e1daf07dfd" providerId="ADAL" clId="{9F157B56-F3AE-4A0F-92D2-B66BA982E1A9}" dt="2020-09-30T04:48:56.154" v="7156" actId="478"/>
          <ac:spMkLst>
            <pc:docMk/>
            <pc:sldMk cId="432093583" sldId="275"/>
            <ac:spMk id="52" creationId="{788F2F1F-7E61-4655-85FC-3B2BFCB6B429}"/>
          </ac:spMkLst>
        </pc:spChg>
        <pc:spChg chg="del">
          <ac:chgData name="Ajeesh G P" userId="c301e407-3190-40e1-896d-f9e1daf07dfd" providerId="ADAL" clId="{9F157B56-F3AE-4A0F-92D2-B66BA982E1A9}" dt="2020-09-30T04:48:56.154" v="7156" actId="478"/>
          <ac:spMkLst>
            <pc:docMk/>
            <pc:sldMk cId="432093583" sldId="275"/>
            <ac:spMk id="53" creationId="{6417ECDF-42AE-4516-93CB-EDDC8FBC3378}"/>
          </ac:spMkLst>
        </pc:spChg>
        <pc:spChg chg="mod">
          <ac:chgData name="Ajeesh G P" userId="c301e407-3190-40e1-896d-f9e1daf07dfd" providerId="ADAL" clId="{9F157B56-F3AE-4A0F-92D2-B66BA982E1A9}" dt="2020-09-30T05:46:11.319" v="7280" actId="1076"/>
          <ac:spMkLst>
            <pc:docMk/>
            <pc:sldMk cId="432093583" sldId="275"/>
            <ac:spMk id="58" creationId="{66B2139B-EDD4-441D-AB52-2B56AA875896}"/>
          </ac:spMkLst>
        </pc:spChg>
        <pc:spChg chg="mod topLvl">
          <ac:chgData name="Ajeesh G P" userId="c301e407-3190-40e1-896d-f9e1daf07dfd" providerId="ADAL" clId="{9F157B56-F3AE-4A0F-92D2-B66BA982E1A9}" dt="2020-09-30T05:45:50.384" v="7275" actId="164"/>
          <ac:spMkLst>
            <pc:docMk/>
            <pc:sldMk cId="432093583" sldId="275"/>
            <ac:spMk id="61" creationId="{ED163DD5-885B-42DC-B699-AB57E9D87756}"/>
          </ac:spMkLst>
        </pc:spChg>
        <pc:spChg chg="del">
          <ac:chgData name="Ajeesh G P" userId="c301e407-3190-40e1-896d-f9e1daf07dfd" providerId="ADAL" clId="{9F157B56-F3AE-4A0F-92D2-B66BA982E1A9}" dt="2020-09-30T04:48:56.154" v="7156" actId="478"/>
          <ac:spMkLst>
            <pc:docMk/>
            <pc:sldMk cId="432093583" sldId="275"/>
            <ac:spMk id="63" creationId="{8970D400-9CB0-4F81-933D-180C391A4517}"/>
          </ac:spMkLst>
        </pc:spChg>
        <pc:spChg chg="del">
          <ac:chgData name="Ajeesh G P" userId="c301e407-3190-40e1-896d-f9e1daf07dfd" providerId="ADAL" clId="{9F157B56-F3AE-4A0F-92D2-B66BA982E1A9}" dt="2020-09-30T04:48:56.154" v="7156" actId="478"/>
          <ac:spMkLst>
            <pc:docMk/>
            <pc:sldMk cId="432093583" sldId="275"/>
            <ac:spMk id="65" creationId="{9A5BEF33-2D3C-417C-8264-4BEEB221D188}"/>
          </ac:spMkLst>
        </pc:spChg>
        <pc:spChg chg="del">
          <ac:chgData name="Ajeesh G P" userId="c301e407-3190-40e1-896d-f9e1daf07dfd" providerId="ADAL" clId="{9F157B56-F3AE-4A0F-92D2-B66BA982E1A9}" dt="2020-09-30T04:48:56.154" v="7156" actId="478"/>
          <ac:spMkLst>
            <pc:docMk/>
            <pc:sldMk cId="432093583" sldId="275"/>
            <ac:spMk id="72" creationId="{81749087-94EA-461F-BE76-3407D68B258F}"/>
          </ac:spMkLst>
        </pc:spChg>
        <pc:spChg chg="del">
          <ac:chgData name="Ajeesh G P" userId="c301e407-3190-40e1-896d-f9e1daf07dfd" providerId="ADAL" clId="{9F157B56-F3AE-4A0F-92D2-B66BA982E1A9}" dt="2020-09-30T04:48:56.154" v="7156" actId="478"/>
          <ac:spMkLst>
            <pc:docMk/>
            <pc:sldMk cId="432093583" sldId="275"/>
            <ac:spMk id="73" creationId="{6E316EF4-88FC-4539-82D0-C4B6B2AC42D6}"/>
          </ac:spMkLst>
        </pc:spChg>
        <pc:spChg chg="del">
          <ac:chgData name="Ajeesh G P" userId="c301e407-3190-40e1-896d-f9e1daf07dfd" providerId="ADAL" clId="{9F157B56-F3AE-4A0F-92D2-B66BA982E1A9}" dt="2020-09-30T04:48:56.154" v="7156" actId="478"/>
          <ac:spMkLst>
            <pc:docMk/>
            <pc:sldMk cId="432093583" sldId="275"/>
            <ac:spMk id="75" creationId="{8DC6CC7A-6407-43FC-B6F5-576ACEFFAD6C}"/>
          </ac:spMkLst>
        </pc:spChg>
        <pc:spChg chg="add mod">
          <ac:chgData name="Ajeesh G P" userId="c301e407-3190-40e1-896d-f9e1daf07dfd" providerId="ADAL" clId="{9F157B56-F3AE-4A0F-92D2-B66BA982E1A9}" dt="2020-09-30T06:41:41.182" v="7410" actId="207"/>
          <ac:spMkLst>
            <pc:docMk/>
            <pc:sldMk cId="432093583" sldId="275"/>
            <ac:spMk id="77" creationId="{4E04C0AF-2CA9-4E52-8D2C-0651AB3DF63E}"/>
          </ac:spMkLst>
        </pc:spChg>
        <pc:spChg chg="add mod">
          <ac:chgData name="Ajeesh G P" userId="c301e407-3190-40e1-896d-f9e1daf07dfd" providerId="ADAL" clId="{9F157B56-F3AE-4A0F-92D2-B66BA982E1A9}" dt="2020-09-30T05:56:18.701" v="7407" actId="1076"/>
          <ac:spMkLst>
            <pc:docMk/>
            <pc:sldMk cId="432093583" sldId="275"/>
            <ac:spMk id="78" creationId="{68F9B239-83C0-4BFB-A897-F62D1B3E76CA}"/>
          </ac:spMkLst>
        </pc:spChg>
        <pc:spChg chg="add mod">
          <ac:chgData name="Ajeesh G P" userId="c301e407-3190-40e1-896d-f9e1daf07dfd" providerId="ADAL" clId="{9F157B56-F3AE-4A0F-92D2-B66BA982E1A9}" dt="2020-09-30T05:56:28.015" v="7409" actId="1076"/>
          <ac:spMkLst>
            <pc:docMk/>
            <pc:sldMk cId="432093583" sldId="275"/>
            <ac:spMk id="79" creationId="{A46FF914-2150-4F26-9118-971F26BD6A3A}"/>
          </ac:spMkLst>
        </pc:spChg>
        <pc:spChg chg="del">
          <ac:chgData name="Ajeesh G P" userId="c301e407-3190-40e1-896d-f9e1daf07dfd" providerId="ADAL" clId="{9F157B56-F3AE-4A0F-92D2-B66BA982E1A9}" dt="2020-09-30T04:48:56.154" v="7156" actId="478"/>
          <ac:spMkLst>
            <pc:docMk/>
            <pc:sldMk cId="432093583" sldId="275"/>
            <ac:spMk id="86" creationId="{451402C3-FF1F-4756-86B2-367415EB52AE}"/>
          </ac:spMkLst>
        </pc:spChg>
        <pc:spChg chg="del">
          <ac:chgData name="Ajeesh G P" userId="c301e407-3190-40e1-896d-f9e1daf07dfd" providerId="ADAL" clId="{9F157B56-F3AE-4A0F-92D2-B66BA982E1A9}" dt="2020-09-30T04:48:56.154" v="7156" actId="478"/>
          <ac:spMkLst>
            <pc:docMk/>
            <pc:sldMk cId="432093583" sldId="275"/>
            <ac:spMk id="88" creationId="{07B8EB3B-0A7E-463D-8831-2F39CB5C316A}"/>
          </ac:spMkLst>
        </pc:spChg>
        <pc:spChg chg="del">
          <ac:chgData name="Ajeesh G P" userId="c301e407-3190-40e1-896d-f9e1daf07dfd" providerId="ADAL" clId="{9F157B56-F3AE-4A0F-92D2-B66BA982E1A9}" dt="2020-09-30T04:48:56.154" v="7156" actId="478"/>
          <ac:spMkLst>
            <pc:docMk/>
            <pc:sldMk cId="432093583" sldId="275"/>
            <ac:spMk id="99" creationId="{908404F6-9F9D-425A-A8D0-A191B6E87726}"/>
          </ac:spMkLst>
        </pc:spChg>
        <pc:spChg chg="del">
          <ac:chgData name="Ajeesh G P" userId="c301e407-3190-40e1-896d-f9e1daf07dfd" providerId="ADAL" clId="{9F157B56-F3AE-4A0F-92D2-B66BA982E1A9}" dt="2020-09-30T04:48:56.154" v="7156" actId="478"/>
          <ac:spMkLst>
            <pc:docMk/>
            <pc:sldMk cId="432093583" sldId="275"/>
            <ac:spMk id="109" creationId="{A79FBBAE-D26D-4235-A07B-091233D71294}"/>
          </ac:spMkLst>
        </pc:spChg>
        <pc:spChg chg="del">
          <ac:chgData name="Ajeesh G P" userId="c301e407-3190-40e1-896d-f9e1daf07dfd" providerId="ADAL" clId="{9F157B56-F3AE-4A0F-92D2-B66BA982E1A9}" dt="2020-09-30T04:48:56.154" v="7156" actId="478"/>
          <ac:spMkLst>
            <pc:docMk/>
            <pc:sldMk cId="432093583" sldId="275"/>
            <ac:spMk id="110" creationId="{1C123599-146C-47BC-AB7C-86FA987C57C9}"/>
          </ac:spMkLst>
        </pc:spChg>
        <pc:spChg chg="del">
          <ac:chgData name="Ajeesh G P" userId="c301e407-3190-40e1-896d-f9e1daf07dfd" providerId="ADAL" clId="{9F157B56-F3AE-4A0F-92D2-B66BA982E1A9}" dt="2020-09-30T04:48:56.154" v="7156" actId="478"/>
          <ac:spMkLst>
            <pc:docMk/>
            <pc:sldMk cId="432093583" sldId="275"/>
            <ac:spMk id="112" creationId="{FA684E68-A1D7-45D5-AA72-ABA3CD36725A}"/>
          </ac:spMkLst>
        </pc:spChg>
        <pc:spChg chg="del">
          <ac:chgData name="Ajeesh G P" userId="c301e407-3190-40e1-896d-f9e1daf07dfd" providerId="ADAL" clId="{9F157B56-F3AE-4A0F-92D2-B66BA982E1A9}" dt="2020-09-30T04:48:56.154" v="7156" actId="478"/>
          <ac:spMkLst>
            <pc:docMk/>
            <pc:sldMk cId="432093583" sldId="275"/>
            <ac:spMk id="117" creationId="{88B7DB5A-DC33-4F7C-962F-62036B7BBC15}"/>
          </ac:spMkLst>
        </pc:spChg>
        <pc:spChg chg="del">
          <ac:chgData name="Ajeesh G P" userId="c301e407-3190-40e1-896d-f9e1daf07dfd" providerId="ADAL" clId="{9F157B56-F3AE-4A0F-92D2-B66BA982E1A9}" dt="2020-09-30T04:48:56.154" v="7156" actId="478"/>
          <ac:spMkLst>
            <pc:docMk/>
            <pc:sldMk cId="432093583" sldId="275"/>
            <ac:spMk id="118" creationId="{285D9D40-2888-49C9-8366-19FB7E1B069A}"/>
          </ac:spMkLst>
        </pc:spChg>
        <pc:spChg chg="del">
          <ac:chgData name="Ajeesh G P" userId="c301e407-3190-40e1-896d-f9e1daf07dfd" providerId="ADAL" clId="{9F157B56-F3AE-4A0F-92D2-B66BA982E1A9}" dt="2020-09-30T04:48:56.154" v="7156" actId="478"/>
          <ac:spMkLst>
            <pc:docMk/>
            <pc:sldMk cId="432093583" sldId="275"/>
            <ac:spMk id="120" creationId="{B325B6D2-A538-486D-B9AF-05F7B88DB749}"/>
          </ac:spMkLst>
        </pc:spChg>
        <pc:spChg chg="del">
          <ac:chgData name="Ajeesh G P" userId="c301e407-3190-40e1-896d-f9e1daf07dfd" providerId="ADAL" clId="{9F157B56-F3AE-4A0F-92D2-B66BA982E1A9}" dt="2020-09-30T04:48:56.154" v="7156" actId="478"/>
          <ac:spMkLst>
            <pc:docMk/>
            <pc:sldMk cId="432093583" sldId="275"/>
            <ac:spMk id="134" creationId="{C798B3C2-074B-4957-ADD8-73CB45C1F958}"/>
          </ac:spMkLst>
        </pc:spChg>
        <pc:spChg chg="del">
          <ac:chgData name="Ajeesh G P" userId="c301e407-3190-40e1-896d-f9e1daf07dfd" providerId="ADAL" clId="{9F157B56-F3AE-4A0F-92D2-B66BA982E1A9}" dt="2020-09-30T04:48:56.154" v="7156" actId="478"/>
          <ac:spMkLst>
            <pc:docMk/>
            <pc:sldMk cId="432093583" sldId="275"/>
            <ac:spMk id="157" creationId="{DAE8101C-8312-4A2C-A6C6-ABD885185DD5}"/>
          </ac:spMkLst>
        </pc:spChg>
        <pc:spChg chg="del">
          <ac:chgData name="Ajeesh G P" userId="c301e407-3190-40e1-896d-f9e1daf07dfd" providerId="ADAL" clId="{9F157B56-F3AE-4A0F-92D2-B66BA982E1A9}" dt="2020-09-30T04:48:56.154" v="7156" actId="478"/>
          <ac:spMkLst>
            <pc:docMk/>
            <pc:sldMk cId="432093583" sldId="275"/>
            <ac:spMk id="159" creationId="{6D9157F2-9752-4BB7-B9C3-477132919449}"/>
          </ac:spMkLst>
        </pc:spChg>
        <pc:spChg chg="del">
          <ac:chgData name="Ajeesh G P" userId="c301e407-3190-40e1-896d-f9e1daf07dfd" providerId="ADAL" clId="{9F157B56-F3AE-4A0F-92D2-B66BA982E1A9}" dt="2020-09-30T04:48:56.154" v="7156" actId="478"/>
          <ac:spMkLst>
            <pc:docMk/>
            <pc:sldMk cId="432093583" sldId="275"/>
            <ac:spMk id="160" creationId="{ADBE7BCA-866B-4E91-AD8A-ACA6A9D42EF4}"/>
          </ac:spMkLst>
        </pc:spChg>
        <pc:spChg chg="del">
          <ac:chgData name="Ajeesh G P" userId="c301e407-3190-40e1-896d-f9e1daf07dfd" providerId="ADAL" clId="{9F157B56-F3AE-4A0F-92D2-B66BA982E1A9}" dt="2020-09-30T04:48:56.154" v="7156" actId="478"/>
          <ac:spMkLst>
            <pc:docMk/>
            <pc:sldMk cId="432093583" sldId="275"/>
            <ac:spMk id="161" creationId="{8C13C266-8D73-427B-9B38-27C2D8A8F6CA}"/>
          </ac:spMkLst>
        </pc:spChg>
        <pc:grpChg chg="add mod">
          <ac:chgData name="Ajeesh G P" userId="c301e407-3190-40e1-896d-f9e1daf07dfd" providerId="ADAL" clId="{9F157B56-F3AE-4A0F-92D2-B66BA982E1A9}" dt="2020-09-30T05:55:21.429" v="7357" actId="1038"/>
          <ac:grpSpMkLst>
            <pc:docMk/>
            <pc:sldMk cId="432093583" sldId="275"/>
            <ac:grpSpMk id="6" creationId="{AC01435E-9765-4A62-83E1-3B491C3FE29F}"/>
          </ac:grpSpMkLst>
        </pc:grpChg>
        <pc:grpChg chg="add mod">
          <ac:chgData name="Ajeesh G P" userId="c301e407-3190-40e1-896d-f9e1daf07dfd" providerId="ADAL" clId="{9F157B56-F3AE-4A0F-92D2-B66BA982E1A9}" dt="2020-09-30T05:55:13.300" v="7342" actId="1076"/>
          <ac:grpSpMkLst>
            <pc:docMk/>
            <pc:sldMk cId="432093583" sldId="275"/>
            <ac:grpSpMk id="8" creationId="{23A87012-C167-4A26-A014-9982B1F3DB7F}"/>
          </ac:grpSpMkLst>
        </pc:grpChg>
        <pc:grpChg chg="add del mod">
          <ac:chgData name="Ajeesh G P" userId="c301e407-3190-40e1-896d-f9e1daf07dfd" providerId="ADAL" clId="{9F157B56-F3AE-4A0F-92D2-B66BA982E1A9}" dt="2020-09-30T05:54:36.347" v="7304" actId="478"/>
          <ac:grpSpMkLst>
            <pc:docMk/>
            <pc:sldMk cId="432093583" sldId="275"/>
            <ac:grpSpMk id="56" creationId="{633B0990-B524-4645-9B26-FE81FADEA1BB}"/>
          </ac:grpSpMkLst>
        </pc:grpChg>
        <pc:grpChg chg="add del mod">
          <ac:chgData name="Ajeesh G P" userId="c301e407-3190-40e1-896d-f9e1daf07dfd" providerId="ADAL" clId="{9F157B56-F3AE-4A0F-92D2-B66BA982E1A9}" dt="2020-09-30T05:45:38.868" v="7273" actId="165"/>
          <ac:grpSpMkLst>
            <pc:docMk/>
            <pc:sldMk cId="432093583" sldId="275"/>
            <ac:grpSpMk id="59" creationId="{D6BEB4DE-67C5-416E-BEC0-EE1DE355FA64}"/>
          </ac:grpSpMkLst>
        </pc:grpChg>
        <pc:grpChg chg="add mod">
          <ac:chgData name="Ajeesh G P" userId="c301e407-3190-40e1-896d-f9e1daf07dfd" providerId="ADAL" clId="{9F157B56-F3AE-4A0F-92D2-B66BA982E1A9}" dt="2020-09-30T05:55:32.298" v="7365" actId="1076"/>
          <ac:grpSpMkLst>
            <pc:docMk/>
            <pc:sldMk cId="432093583" sldId="275"/>
            <ac:grpSpMk id="67" creationId="{905823DB-B684-45BE-A86C-725E23441D33}"/>
          </ac:grpSpMkLst>
        </pc:grpChg>
        <pc:picChg chg="del">
          <ac:chgData name="Ajeesh G P" userId="c301e407-3190-40e1-896d-f9e1daf07dfd" providerId="ADAL" clId="{9F157B56-F3AE-4A0F-92D2-B66BA982E1A9}" dt="2020-09-30T05:26:55.263" v="7165" actId="478"/>
          <ac:picMkLst>
            <pc:docMk/>
            <pc:sldMk cId="432093583" sldId="275"/>
            <ac:picMk id="24" creationId="{5BDCD406-596E-47C2-B146-EAE1455AE876}"/>
          </ac:picMkLst>
        </pc:picChg>
        <pc:picChg chg="del">
          <ac:chgData name="Ajeesh G P" userId="c301e407-3190-40e1-896d-f9e1daf07dfd" providerId="ADAL" clId="{9F157B56-F3AE-4A0F-92D2-B66BA982E1A9}" dt="2020-09-30T04:48:56.154" v="7156" actId="478"/>
          <ac:picMkLst>
            <pc:docMk/>
            <pc:sldMk cId="432093583" sldId="275"/>
            <ac:picMk id="39" creationId="{34D5317E-1D4D-4776-B35F-DD115562D29B}"/>
          </ac:picMkLst>
        </pc:picChg>
        <pc:picChg chg="add del mod">
          <ac:chgData name="Ajeesh G P" userId="c301e407-3190-40e1-896d-f9e1daf07dfd" providerId="ADAL" clId="{9F157B56-F3AE-4A0F-92D2-B66BA982E1A9}" dt="2020-09-30T05:26:57.894" v="7166" actId="478"/>
          <ac:picMkLst>
            <pc:docMk/>
            <pc:sldMk cId="432093583" sldId="275"/>
            <ac:picMk id="43" creationId="{E18D06A2-1542-4394-9152-F5684F10EB7E}"/>
          </ac:picMkLst>
        </pc:picChg>
        <pc:picChg chg="del">
          <ac:chgData name="Ajeesh G P" userId="c301e407-3190-40e1-896d-f9e1daf07dfd" providerId="ADAL" clId="{9F157B56-F3AE-4A0F-92D2-B66BA982E1A9}" dt="2020-09-30T04:48:56.154" v="7156" actId="478"/>
          <ac:picMkLst>
            <pc:docMk/>
            <pc:sldMk cId="432093583" sldId="275"/>
            <ac:picMk id="47" creationId="{9DF87EB4-3012-41CC-9060-65BD5706B56F}"/>
          </ac:picMkLst>
        </pc:picChg>
        <pc:picChg chg="del">
          <ac:chgData name="Ajeesh G P" userId="c301e407-3190-40e1-896d-f9e1daf07dfd" providerId="ADAL" clId="{9F157B56-F3AE-4A0F-92D2-B66BA982E1A9}" dt="2020-09-30T04:48:56.154" v="7156" actId="478"/>
          <ac:picMkLst>
            <pc:docMk/>
            <pc:sldMk cId="432093583" sldId="275"/>
            <ac:picMk id="64" creationId="{1BCF086A-D0B4-408D-AC2D-4E383726E1E6}"/>
          </ac:picMkLst>
        </pc:picChg>
        <pc:picChg chg="del">
          <ac:chgData name="Ajeesh G P" userId="c301e407-3190-40e1-896d-f9e1daf07dfd" providerId="ADAL" clId="{9F157B56-F3AE-4A0F-92D2-B66BA982E1A9}" dt="2020-09-30T04:48:56.154" v="7156" actId="478"/>
          <ac:picMkLst>
            <pc:docMk/>
            <pc:sldMk cId="432093583" sldId="275"/>
            <ac:picMk id="74" creationId="{6AC3AAB7-31D4-46D6-BFC1-8F717457768D}"/>
          </ac:picMkLst>
        </pc:picChg>
        <pc:picChg chg="del">
          <ac:chgData name="Ajeesh G P" userId="c301e407-3190-40e1-896d-f9e1daf07dfd" providerId="ADAL" clId="{9F157B56-F3AE-4A0F-92D2-B66BA982E1A9}" dt="2020-09-30T04:48:56.154" v="7156" actId="478"/>
          <ac:picMkLst>
            <pc:docMk/>
            <pc:sldMk cId="432093583" sldId="275"/>
            <ac:picMk id="98" creationId="{FECD9A29-02DA-47F0-A5F5-F70BD7E69877}"/>
          </ac:picMkLst>
        </pc:picChg>
        <pc:picChg chg="del">
          <ac:chgData name="Ajeesh G P" userId="c301e407-3190-40e1-896d-f9e1daf07dfd" providerId="ADAL" clId="{9F157B56-F3AE-4A0F-92D2-B66BA982E1A9}" dt="2020-09-30T04:48:56.154" v="7156" actId="478"/>
          <ac:picMkLst>
            <pc:docMk/>
            <pc:sldMk cId="432093583" sldId="275"/>
            <ac:picMk id="111" creationId="{5DEAC3D7-C887-4309-AECB-137024826D31}"/>
          </ac:picMkLst>
        </pc:picChg>
        <pc:picChg chg="del">
          <ac:chgData name="Ajeesh G P" userId="c301e407-3190-40e1-896d-f9e1daf07dfd" providerId="ADAL" clId="{9F157B56-F3AE-4A0F-92D2-B66BA982E1A9}" dt="2020-09-30T04:48:56.154" v="7156" actId="478"/>
          <ac:picMkLst>
            <pc:docMk/>
            <pc:sldMk cId="432093583" sldId="275"/>
            <ac:picMk id="119" creationId="{A21E2F29-C72E-48AE-A807-9D62F234A4C3}"/>
          </ac:picMkLst>
        </pc:picChg>
        <pc:picChg chg="del">
          <ac:chgData name="Ajeesh G P" userId="c301e407-3190-40e1-896d-f9e1daf07dfd" providerId="ADAL" clId="{9F157B56-F3AE-4A0F-92D2-B66BA982E1A9}" dt="2020-09-30T04:48:56.154" v="7156" actId="478"/>
          <ac:picMkLst>
            <pc:docMk/>
            <pc:sldMk cId="432093583" sldId="275"/>
            <ac:picMk id="133" creationId="{17E34363-E8DE-4FA0-8CAC-50AE00E293F0}"/>
          </ac:picMkLst>
        </pc:picChg>
        <pc:picChg chg="add mod">
          <ac:chgData name="Ajeesh G P" userId="c301e407-3190-40e1-896d-f9e1daf07dfd" providerId="ADAL" clId="{9F157B56-F3AE-4A0F-92D2-B66BA982E1A9}" dt="2020-09-30T05:55:32.298" v="7365" actId="1076"/>
          <ac:picMkLst>
            <pc:docMk/>
            <pc:sldMk cId="432093583" sldId="275"/>
            <ac:picMk id="1026" creationId="{E973E69C-CB58-4B87-B132-9D12A7571E52}"/>
          </ac:picMkLst>
        </pc:picChg>
        <pc:picChg chg="add del mod">
          <ac:chgData name="Ajeesh G P" userId="c301e407-3190-40e1-896d-f9e1daf07dfd" providerId="ADAL" clId="{9F157B56-F3AE-4A0F-92D2-B66BA982E1A9}" dt="2020-09-30T05:43:43.343" v="7220" actId="478"/>
          <ac:picMkLst>
            <pc:docMk/>
            <pc:sldMk cId="432093583" sldId="275"/>
            <ac:picMk id="1028" creationId="{971E18D2-D34C-48DB-B1AE-CD7FAD79706E}"/>
          </ac:picMkLst>
        </pc:picChg>
        <pc:picChg chg="add del mod">
          <ac:chgData name="Ajeesh G P" userId="c301e407-3190-40e1-896d-f9e1daf07dfd" providerId="ADAL" clId="{9F157B56-F3AE-4A0F-92D2-B66BA982E1A9}" dt="2020-09-30T05:51:06.687" v="7282" actId="478"/>
          <ac:picMkLst>
            <pc:docMk/>
            <pc:sldMk cId="432093583" sldId="275"/>
            <ac:picMk id="1030" creationId="{02039AD6-7A1A-4A98-A7AD-82B7EADC9A73}"/>
          </ac:picMkLst>
        </pc:picChg>
        <pc:picChg chg="add del">
          <ac:chgData name="Ajeesh G P" userId="c301e407-3190-40e1-896d-f9e1daf07dfd" providerId="ADAL" clId="{9F157B56-F3AE-4A0F-92D2-B66BA982E1A9}" dt="2020-09-30T05:41:25.589" v="7210"/>
          <ac:picMkLst>
            <pc:docMk/>
            <pc:sldMk cId="432093583" sldId="275"/>
            <ac:picMk id="1032" creationId="{BE28C393-6A54-43F9-9B89-E069A1B23140}"/>
          </ac:picMkLst>
        </pc:picChg>
        <pc:picChg chg="add mod">
          <ac:chgData name="Ajeesh G P" userId="c301e407-3190-40e1-896d-f9e1daf07dfd" providerId="ADAL" clId="{9F157B56-F3AE-4A0F-92D2-B66BA982E1A9}" dt="2020-09-30T05:55:21.429" v="7357" actId="1038"/>
          <ac:picMkLst>
            <pc:docMk/>
            <pc:sldMk cId="432093583" sldId="275"/>
            <ac:picMk id="1034" creationId="{FAD3C550-11DC-440B-871F-245FCDC80385}"/>
          </ac:picMkLst>
        </pc:picChg>
        <pc:picChg chg="add mod">
          <ac:chgData name="Ajeesh G P" userId="c301e407-3190-40e1-896d-f9e1daf07dfd" providerId="ADAL" clId="{9F157B56-F3AE-4A0F-92D2-B66BA982E1A9}" dt="2020-09-30T05:55:01.667" v="7339" actId="1035"/>
          <ac:picMkLst>
            <pc:docMk/>
            <pc:sldMk cId="432093583" sldId="275"/>
            <ac:picMk id="1036" creationId="{B888D2E6-A716-4B92-B529-63FE8FFEFC52}"/>
          </ac:picMkLst>
        </pc:picChg>
        <pc:cxnChg chg="add mod">
          <ac:chgData name="Ajeesh G P" userId="c301e407-3190-40e1-896d-f9e1daf07dfd" providerId="ADAL" clId="{9F157B56-F3AE-4A0F-92D2-B66BA982E1A9}" dt="2020-09-30T05:53:57.348" v="7298" actId="1076"/>
          <ac:cxnSpMkLst>
            <pc:docMk/>
            <pc:sldMk cId="432093583" sldId="275"/>
            <ac:cxnSpMk id="4" creationId="{8B303A46-2366-4DA0-A92E-CD06C4A950E0}"/>
          </ac:cxnSpMkLst>
        </pc:cxnChg>
        <pc:cxnChg chg="del mod">
          <ac:chgData name="Ajeesh G P" userId="c301e407-3190-40e1-896d-f9e1daf07dfd" providerId="ADAL" clId="{9F157B56-F3AE-4A0F-92D2-B66BA982E1A9}" dt="2020-09-30T04:48:56.154" v="7156" actId="478"/>
          <ac:cxnSpMkLst>
            <pc:docMk/>
            <pc:sldMk cId="432093583" sldId="275"/>
            <ac:cxnSpMk id="11" creationId="{31045E35-920E-4582-AB35-F5E6EF3A1F75}"/>
          </ac:cxnSpMkLst>
        </pc:cxnChg>
        <pc:cxnChg chg="del mod">
          <ac:chgData name="Ajeesh G P" userId="c301e407-3190-40e1-896d-f9e1daf07dfd" providerId="ADAL" clId="{9F157B56-F3AE-4A0F-92D2-B66BA982E1A9}" dt="2020-09-30T04:48:56.154" v="7156" actId="478"/>
          <ac:cxnSpMkLst>
            <pc:docMk/>
            <pc:sldMk cId="432093583" sldId="275"/>
            <ac:cxnSpMk id="49" creationId="{B1E563BF-FD97-44E0-91AF-1FEDB65EE9E3}"/>
          </ac:cxnSpMkLst>
        </pc:cxnChg>
        <pc:cxnChg chg="add del mod">
          <ac:chgData name="Ajeesh G P" userId="c301e407-3190-40e1-896d-f9e1daf07dfd" providerId="ADAL" clId="{9F157B56-F3AE-4A0F-92D2-B66BA982E1A9}" dt="2020-09-30T05:44:13.664" v="7224" actId="478"/>
          <ac:cxnSpMkLst>
            <pc:docMk/>
            <pc:sldMk cId="432093583" sldId="275"/>
            <ac:cxnSpMk id="54" creationId="{B7CC77D1-B54E-4C46-90B8-D40B967FBEF3}"/>
          </ac:cxnSpMkLst>
        </pc:cxnChg>
        <pc:cxnChg chg="mod topLvl">
          <ac:chgData name="Ajeesh G P" userId="c301e407-3190-40e1-896d-f9e1daf07dfd" providerId="ADAL" clId="{9F157B56-F3AE-4A0F-92D2-B66BA982E1A9}" dt="2020-09-30T05:55:10.024" v="7341" actId="14100"/>
          <ac:cxnSpMkLst>
            <pc:docMk/>
            <pc:sldMk cId="432093583" sldId="275"/>
            <ac:cxnSpMk id="60" creationId="{E53F14BD-044E-4CE8-A4FB-88CBE4EB9E40}"/>
          </ac:cxnSpMkLst>
        </pc:cxnChg>
        <pc:cxnChg chg="del mod">
          <ac:chgData name="Ajeesh G P" userId="c301e407-3190-40e1-896d-f9e1daf07dfd" providerId="ADAL" clId="{9F157B56-F3AE-4A0F-92D2-B66BA982E1A9}" dt="2020-09-30T04:48:56.154" v="7156" actId="478"/>
          <ac:cxnSpMkLst>
            <pc:docMk/>
            <pc:sldMk cId="432093583" sldId="275"/>
            <ac:cxnSpMk id="66" creationId="{0EA88F2F-EA62-4CFA-B7D4-F59356F9C551}"/>
          </ac:cxnSpMkLst>
        </pc:cxnChg>
        <pc:cxnChg chg="del mod">
          <ac:chgData name="Ajeesh G P" userId="c301e407-3190-40e1-896d-f9e1daf07dfd" providerId="ADAL" clId="{9F157B56-F3AE-4A0F-92D2-B66BA982E1A9}" dt="2020-09-30T04:48:56.154" v="7156" actId="478"/>
          <ac:cxnSpMkLst>
            <pc:docMk/>
            <pc:sldMk cId="432093583" sldId="275"/>
            <ac:cxnSpMk id="76" creationId="{3EAC57C2-62D7-4964-A9BB-7560362DB5DB}"/>
          </ac:cxnSpMkLst>
        </pc:cxnChg>
        <pc:cxnChg chg="del mod">
          <ac:chgData name="Ajeesh G P" userId="c301e407-3190-40e1-896d-f9e1daf07dfd" providerId="ADAL" clId="{9F157B56-F3AE-4A0F-92D2-B66BA982E1A9}" dt="2020-09-30T04:48:56.154" v="7156" actId="478"/>
          <ac:cxnSpMkLst>
            <pc:docMk/>
            <pc:sldMk cId="432093583" sldId="275"/>
            <ac:cxnSpMk id="100" creationId="{3FA95FB1-5DA4-4E0B-B467-CB44A010304C}"/>
          </ac:cxnSpMkLst>
        </pc:cxnChg>
        <pc:cxnChg chg="del mod">
          <ac:chgData name="Ajeesh G P" userId="c301e407-3190-40e1-896d-f9e1daf07dfd" providerId="ADAL" clId="{9F157B56-F3AE-4A0F-92D2-B66BA982E1A9}" dt="2020-09-30T04:48:56.154" v="7156" actId="478"/>
          <ac:cxnSpMkLst>
            <pc:docMk/>
            <pc:sldMk cId="432093583" sldId="275"/>
            <ac:cxnSpMk id="113" creationId="{B4048C38-D02D-4A62-9CD3-1EE912214DF6}"/>
          </ac:cxnSpMkLst>
        </pc:cxnChg>
        <pc:cxnChg chg="del mod">
          <ac:chgData name="Ajeesh G P" userId="c301e407-3190-40e1-896d-f9e1daf07dfd" providerId="ADAL" clId="{9F157B56-F3AE-4A0F-92D2-B66BA982E1A9}" dt="2020-09-30T04:48:56.154" v="7156" actId="478"/>
          <ac:cxnSpMkLst>
            <pc:docMk/>
            <pc:sldMk cId="432093583" sldId="275"/>
            <ac:cxnSpMk id="121" creationId="{7C1BE62B-8B69-48D9-8FEB-EB974C6B01A0}"/>
          </ac:cxnSpMkLst>
        </pc:cxnChg>
        <pc:cxnChg chg="del mod">
          <ac:chgData name="Ajeesh G P" userId="c301e407-3190-40e1-896d-f9e1daf07dfd" providerId="ADAL" clId="{9F157B56-F3AE-4A0F-92D2-B66BA982E1A9}" dt="2020-09-30T04:48:56.154" v="7156" actId="478"/>
          <ac:cxnSpMkLst>
            <pc:docMk/>
            <pc:sldMk cId="432093583" sldId="275"/>
            <ac:cxnSpMk id="135" creationId="{1FDD4EC5-69E4-482F-A1B3-CC11BA534793}"/>
          </ac:cxnSpMkLst>
        </pc:cxnChg>
      </pc:sldChg>
      <pc:sldChg chg="addSp delSp modSp add">
        <pc:chgData name="Ajeesh G P" userId="c301e407-3190-40e1-896d-f9e1daf07dfd" providerId="ADAL" clId="{9F157B56-F3AE-4A0F-92D2-B66BA982E1A9}" dt="2020-09-30T08:38:14.620" v="8343" actId="20577"/>
        <pc:sldMkLst>
          <pc:docMk/>
          <pc:sldMk cId="2176235050" sldId="276"/>
        </pc:sldMkLst>
        <pc:spChg chg="del">
          <ac:chgData name="Ajeesh G P" userId="c301e407-3190-40e1-896d-f9e1daf07dfd" providerId="ADAL" clId="{9F157B56-F3AE-4A0F-92D2-B66BA982E1A9}" dt="2020-09-30T08:36:24.746" v="8199" actId="478"/>
          <ac:spMkLst>
            <pc:docMk/>
            <pc:sldMk cId="2176235050" sldId="276"/>
            <ac:spMk id="14" creationId="{00EFF518-8E14-4CD4-8BE1-916D93BDC6BD}"/>
          </ac:spMkLst>
        </pc:spChg>
        <pc:spChg chg="add del mod">
          <ac:chgData name="Ajeesh G P" userId="c301e407-3190-40e1-896d-f9e1daf07dfd" providerId="ADAL" clId="{9F157B56-F3AE-4A0F-92D2-B66BA982E1A9}" dt="2020-09-30T06:46:03.185" v="7434" actId="478"/>
          <ac:spMkLst>
            <pc:docMk/>
            <pc:sldMk cId="2176235050" sldId="276"/>
            <ac:spMk id="29" creationId="{6E15CE70-454E-4C01-93F9-1846B7D7CDD6}"/>
          </ac:spMkLst>
        </pc:spChg>
        <pc:spChg chg="add del mod">
          <ac:chgData name="Ajeesh G P" userId="c301e407-3190-40e1-896d-f9e1daf07dfd" providerId="ADAL" clId="{9F157B56-F3AE-4A0F-92D2-B66BA982E1A9}" dt="2020-09-30T06:46:01.695" v="7433" actId="478"/>
          <ac:spMkLst>
            <pc:docMk/>
            <pc:sldMk cId="2176235050" sldId="276"/>
            <ac:spMk id="31" creationId="{A7839B3C-0D9E-4BBA-A98C-C31DA9E3FD2C}"/>
          </ac:spMkLst>
        </pc:spChg>
        <pc:spChg chg="add del mod">
          <ac:chgData name="Ajeesh G P" userId="c301e407-3190-40e1-896d-f9e1daf07dfd" providerId="ADAL" clId="{9F157B56-F3AE-4A0F-92D2-B66BA982E1A9}" dt="2020-09-30T06:46:22.596" v="7436" actId="478"/>
          <ac:spMkLst>
            <pc:docMk/>
            <pc:sldMk cId="2176235050" sldId="276"/>
            <ac:spMk id="33" creationId="{07BBC1B3-3A04-498D-87B5-36833B0A5050}"/>
          </ac:spMkLst>
        </pc:spChg>
        <pc:spChg chg="add del mod">
          <ac:chgData name="Ajeesh G P" userId="c301e407-3190-40e1-896d-f9e1daf07dfd" providerId="ADAL" clId="{9F157B56-F3AE-4A0F-92D2-B66BA982E1A9}" dt="2020-09-30T06:47:28.358" v="7439" actId="478"/>
          <ac:spMkLst>
            <pc:docMk/>
            <pc:sldMk cId="2176235050" sldId="276"/>
            <ac:spMk id="35" creationId="{1863A41A-9067-4464-9DD3-4B7B4F8252C1}"/>
          </ac:spMkLst>
        </pc:spChg>
        <pc:spChg chg="del">
          <ac:chgData name="Ajeesh G P" userId="c301e407-3190-40e1-896d-f9e1daf07dfd" providerId="ADAL" clId="{9F157B56-F3AE-4A0F-92D2-B66BA982E1A9}" dt="2020-09-30T06:42:31.122" v="7412" actId="478"/>
          <ac:spMkLst>
            <pc:docMk/>
            <pc:sldMk cId="2176235050" sldId="276"/>
            <ac:spMk id="41" creationId="{40832815-B4ED-4842-A218-95DD26EB4EA5}"/>
          </ac:spMkLst>
        </pc:spChg>
        <pc:spChg chg="del">
          <ac:chgData name="Ajeesh G P" userId="c301e407-3190-40e1-896d-f9e1daf07dfd" providerId="ADAL" clId="{9F157B56-F3AE-4A0F-92D2-B66BA982E1A9}" dt="2020-09-30T06:42:36.191" v="7414" actId="478"/>
          <ac:spMkLst>
            <pc:docMk/>
            <pc:sldMk cId="2176235050" sldId="276"/>
            <ac:spMk id="42" creationId="{EB39B676-883B-482E-9E59-D588BCC74212}"/>
          </ac:spMkLst>
        </pc:spChg>
        <pc:spChg chg="del">
          <ac:chgData name="Ajeesh G P" userId="c301e407-3190-40e1-896d-f9e1daf07dfd" providerId="ADAL" clId="{9F157B56-F3AE-4A0F-92D2-B66BA982E1A9}" dt="2020-09-30T06:42:43.644" v="7416" actId="478"/>
          <ac:spMkLst>
            <pc:docMk/>
            <pc:sldMk cId="2176235050" sldId="276"/>
            <ac:spMk id="43" creationId="{540E2888-59F8-495E-9822-C38D52DC168F}"/>
          </ac:spMkLst>
        </pc:spChg>
        <pc:spChg chg="add del mod">
          <ac:chgData name="Ajeesh G P" userId="c301e407-3190-40e1-896d-f9e1daf07dfd" providerId="ADAL" clId="{9F157B56-F3AE-4A0F-92D2-B66BA982E1A9}" dt="2020-09-30T06:54:26.428" v="7454" actId="478"/>
          <ac:spMkLst>
            <pc:docMk/>
            <pc:sldMk cId="2176235050" sldId="276"/>
            <ac:spMk id="48" creationId="{A9B8A1FD-2D0F-42AD-986E-D475B673E8C4}"/>
          </ac:spMkLst>
        </pc:spChg>
        <pc:spChg chg="add del mod">
          <ac:chgData name="Ajeesh G P" userId="c301e407-3190-40e1-896d-f9e1daf07dfd" providerId="ADAL" clId="{9F157B56-F3AE-4A0F-92D2-B66BA982E1A9}" dt="2020-09-30T06:55:57.793" v="7457" actId="478"/>
          <ac:spMkLst>
            <pc:docMk/>
            <pc:sldMk cId="2176235050" sldId="276"/>
            <ac:spMk id="49" creationId="{E75541C9-E494-4938-A056-37E4E37B844C}"/>
          </ac:spMkLst>
        </pc:spChg>
        <pc:spChg chg="add mod">
          <ac:chgData name="Ajeesh G P" userId="c301e407-3190-40e1-896d-f9e1daf07dfd" providerId="ADAL" clId="{9F157B56-F3AE-4A0F-92D2-B66BA982E1A9}" dt="2020-09-30T07:27:08.882" v="7640" actId="164"/>
          <ac:spMkLst>
            <pc:docMk/>
            <pc:sldMk cId="2176235050" sldId="276"/>
            <ac:spMk id="50" creationId="{EEA74C67-7B4D-4FB2-BF2E-EDFE76B61DE9}"/>
          </ac:spMkLst>
        </pc:spChg>
        <pc:spChg chg="add del mod">
          <ac:chgData name="Ajeesh G P" userId="c301e407-3190-40e1-896d-f9e1daf07dfd" providerId="ADAL" clId="{9F157B56-F3AE-4A0F-92D2-B66BA982E1A9}" dt="2020-09-30T07:01:28.167" v="7501" actId="478"/>
          <ac:spMkLst>
            <pc:docMk/>
            <pc:sldMk cId="2176235050" sldId="276"/>
            <ac:spMk id="51" creationId="{1975651D-5CFB-4F1A-9D2D-C29DC0C6A431}"/>
          </ac:spMkLst>
        </pc:spChg>
        <pc:spChg chg="add mod ord">
          <ac:chgData name="Ajeesh G P" userId="c301e407-3190-40e1-896d-f9e1daf07dfd" providerId="ADAL" clId="{9F157B56-F3AE-4A0F-92D2-B66BA982E1A9}" dt="2020-09-30T07:04:41.738" v="7518" actId="164"/>
          <ac:spMkLst>
            <pc:docMk/>
            <pc:sldMk cId="2176235050" sldId="276"/>
            <ac:spMk id="54" creationId="{9A212557-4198-4844-AD7B-4B1664D1A1A5}"/>
          </ac:spMkLst>
        </pc:spChg>
        <pc:spChg chg="add del mod">
          <ac:chgData name="Ajeesh G P" userId="c301e407-3190-40e1-896d-f9e1daf07dfd" providerId="ADAL" clId="{9F157B56-F3AE-4A0F-92D2-B66BA982E1A9}" dt="2020-09-30T06:59:13.985" v="7477" actId="478"/>
          <ac:spMkLst>
            <pc:docMk/>
            <pc:sldMk cId="2176235050" sldId="276"/>
            <ac:spMk id="66" creationId="{22F5AD60-5897-49C1-B491-AED96BC8B717}"/>
          </ac:spMkLst>
        </pc:spChg>
        <pc:spChg chg="mod">
          <ac:chgData name="Ajeesh G P" userId="c301e407-3190-40e1-896d-f9e1daf07dfd" providerId="ADAL" clId="{9F157B56-F3AE-4A0F-92D2-B66BA982E1A9}" dt="2020-09-30T08:36:00.812" v="8193" actId="1076"/>
          <ac:spMkLst>
            <pc:docMk/>
            <pc:sldMk cId="2176235050" sldId="276"/>
            <ac:spMk id="77" creationId="{4E04C0AF-2CA9-4E52-8D2C-0651AB3DF63E}"/>
          </ac:spMkLst>
        </pc:spChg>
        <pc:spChg chg="del">
          <ac:chgData name="Ajeesh G P" userId="c301e407-3190-40e1-896d-f9e1daf07dfd" providerId="ADAL" clId="{9F157B56-F3AE-4A0F-92D2-B66BA982E1A9}" dt="2020-09-30T08:37:37.322" v="8322" actId="478"/>
          <ac:spMkLst>
            <pc:docMk/>
            <pc:sldMk cId="2176235050" sldId="276"/>
            <ac:spMk id="78" creationId="{68F9B239-83C0-4BFB-A897-F62D1B3E76CA}"/>
          </ac:spMkLst>
        </pc:spChg>
        <pc:spChg chg="del mod">
          <ac:chgData name="Ajeesh G P" userId="c301e407-3190-40e1-896d-f9e1daf07dfd" providerId="ADAL" clId="{9F157B56-F3AE-4A0F-92D2-B66BA982E1A9}" dt="2020-09-30T08:37:42.376" v="8324" actId="478"/>
          <ac:spMkLst>
            <pc:docMk/>
            <pc:sldMk cId="2176235050" sldId="276"/>
            <ac:spMk id="79" creationId="{A46FF914-2150-4F26-9118-971F26BD6A3A}"/>
          </ac:spMkLst>
        </pc:spChg>
        <pc:spChg chg="add mod ord">
          <ac:chgData name="Ajeesh G P" userId="c301e407-3190-40e1-896d-f9e1daf07dfd" providerId="ADAL" clId="{9F157B56-F3AE-4A0F-92D2-B66BA982E1A9}" dt="2020-09-30T07:05:54.252" v="7530" actId="164"/>
          <ac:spMkLst>
            <pc:docMk/>
            <pc:sldMk cId="2176235050" sldId="276"/>
            <ac:spMk id="80" creationId="{5906670F-4A0E-4585-861D-2FF9FC5D76C4}"/>
          </ac:spMkLst>
        </pc:spChg>
        <pc:spChg chg="add mod ord">
          <ac:chgData name="Ajeesh G P" userId="c301e407-3190-40e1-896d-f9e1daf07dfd" providerId="ADAL" clId="{9F157B56-F3AE-4A0F-92D2-B66BA982E1A9}" dt="2020-09-30T07:06:11.575" v="7533" actId="164"/>
          <ac:spMkLst>
            <pc:docMk/>
            <pc:sldMk cId="2176235050" sldId="276"/>
            <ac:spMk id="81" creationId="{F0FF157B-9029-480F-AF1F-C19F020720C3}"/>
          </ac:spMkLst>
        </pc:spChg>
        <pc:spChg chg="add mod ord">
          <ac:chgData name="Ajeesh G P" userId="c301e407-3190-40e1-896d-f9e1daf07dfd" providerId="ADAL" clId="{9F157B56-F3AE-4A0F-92D2-B66BA982E1A9}" dt="2020-09-30T07:06:32.172" v="7538" actId="164"/>
          <ac:spMkLst>
            <pc:docMk/>
            <pc:sldMk cId="2176235050" sldId="276"/>
            <ac:spMk id="82" creationId="{5EDABB40-921C-4E42-823C-971D2D17CB5F}"/>
          </ac:spMkLst>
        </pc:spChg>
        <pc:spChg chg="add mod ord">
          <ac:chgData name="Ajeesh G P" userId="c301e407-3190-40e1-896d-f9e1daf07dfd" providerId="ADAL" clId="{9F157B56-F3AE-4A0F-92D2-B66BA982E1A9}" dt="2020-09-30T07:11:10.207" v="7583" actId="164"/>
          <ac:spMkLst>
            <pc:docMk/>
            <pc:sldMk cId="2176235050" sldId="276"/>
            <ac:spMk id="85" creationId="{DEF0C1C5-431D-4BFA-A013-DF6585997A1D}"/>
          </ac:spMkLst>
        </pc:spChg>
        <pc:spChg chg="mod">
          <ac:chgData name="Ajeesh G P" userId="c301e407-3190-40e1-896d-f9e1daf07dfd" providerId="ADAL" clId="{9F157B56-F3AE-4A0F-92D2-B66BA982E1A9}" dt="2020-09-30T07:17:11.308" v="7599" actId="12788"/>
          <ac:spMkLst>
            <pc:docMk/>
            <pc:sldMk cId="2176235050" sldId="276"/>
            <ac:spMk id="89" creationId="{6404A8E8-6AAA-4289-AB27-4CF95D9824F4}"/>
          </ac:spMkLst>
        </pc:spChg>
        <pc:spChg chg="add mod ord">
          <ac:chgData name="Ajeesh G P" userId="c301e407-3190-40e1-896d-f9e1daf07dfd" providerId="ADAL" clId="{9F157B56-F3AE-4A0F-92D2-B66BA982E1A9}" dt="2020-09-30T07:23:18.845" v="7613" actId="164"/>
          <ac:spMkLst>
            <pc:docMk/>
            <pc:sldMk cId="2176235050" sldId="276"/>
            <ac:spMk id="96" creationId="{AE32524A-238A-47AE-BB5A-CE8665B6F7C1}"/>
          </ac:spMkLst>
        </pc:spChg>
        <pc:spChg chg="add mod">
          <ac:chgData name="Ajeesh G P" userId="c301e407-3190-40e1-896d-f9e1daf07dfd" providerId="ADAL" clId="{9F157B56-F3AE-4A0F-92D2-B66BA982E1A9}" dt="2020-09-30T08:22:46.225" v="7689" actId="1038"/>
          <ac:spMkLst>
            <pc:docMk/>
            <pc:sldMk cId="2176235050" sldId="276"/>
            <ac:spMk id="98" creationId="{80AADA29-01A2-4345-84CC-39324ECF437D}"/>
          </ac:spMkLst>
        </pc:spChg>
        <pc:spChg chg="add del mod">
          <ac:chgData name="Ajeesh G P" userId="c301e407-3190-40e1-896d-f9e1daf07dfd" providerId="ADAL" clId="{9F157B56-F3AE-4A0F-92D2-B66BA982E1A9}" dt="2020-09-30T08:23:43.007" v="7698" actId="478"/>
          <ac:spMkLst>
            <pc:docMk/>
            <pc:sldMk cId="2176235050" sldId="276"/>
            <ac:spMk id="100" creationId="{A87DC339-686E-484E-B05A-B0CC126A2531}"/>
          </ac:spMkLst>
        </pc:spChg>
        <pc:spChg chg="add mod">
          <ac:chgData name="Ajeesh G P" userId="c301e407-3190-40e1-896d-f9e1daf07dfd" providerId="ADAL" clId="{9F157B56-F3AE-4A0F-92D2-B66BA982E1A9}" dt="2020-09-30T08:22:38.274" v="7687" actId="1038"/>
          <ac:spMkLst>
            <pc:docMk/>
            <pc:sldMk cId="2176235050" sldId="276"/>
            <ac:spMk id="101" creationId="{2F676EB4-07FA-45AB-BEAB-15B4DB90062B}"/>
          </ac:spMkLst>
        </pc:spChg>
        <pc:spChg chg="add del">
          <ac:chgData name="Ajeesh G P" userId="c301e407-3190-40e1-896d-f9e1daf07dfd" providerId="ADAL" clId="{9F157B56-F3AE-4A0F-92D2-B66BA982E1A9}" dt="2020-09-30T07:33:00.916" v="7654"/>
          <ac:spMkLst>
            <pc:docMk/>
            <pc:sldMk cId="2176235050" sldId="276"/>
            <ac:spMk id="102" creationId="{A684DE28-3354-4EB1-8B77-67838BFB17D1}"/>
          </ac:spMkLst>
        </pc:spChg>
        <pc:spChg chg="add del">
          <ac:chgData name="Ajeesh G P" userId="c301e407-3190-40e1-896d-f9e1daf07dfd" providerId="ADAL" clId="{9F157B56-F3AE-4A0F-92D2-B66BA982E1A9}" dt="2020-09-30T07:33:00.916" v="7654"/>
          <ac:spMkLst>
            <pc:docMk/>
            <pc:sldMk cId="2176235050" sldId="276"/>
            <ac:spMk id="103" creationId="{7FCDD229-0609-4512-B197-D1912EFBB79B}"/>
          </ac:spMkLst>
        </pc:spChg>
        <pc:spChg chg="add mod">
          <ac:chgData name="Ajeesh G P" userId="c301e407-3190-40e1-896d-f9e1daf07dfd" providerId="ADAL" clId="{9F157B56-F3AE-4A0F-92D2-B66BA982E1A9}" dt="2020-09-30T07:33:41.687" v="7662" actId="14100"/>
          <ac:spMkLst>
            <pc:docMk/>
            <pc:sldMk cId="2176235050" sldId="276"/>
            <ac:spMk id="104" creationId="{4BE09792-73FE-4E84-9F51-BF932DF96D33}"/>
          </ac:spMkLst>
        </pc:spChg>
        <pc:spChg chg="add mod">
          <ac:chgData name="Ajeesh G P" userId="c301e407-3190-40e1-896d-f9e1daf07dfd" providerId="ADAL" clId="{9F157B56-F3AE-4A0F-92D2-B66BA982E1A9}" dt="2020-09-30T07:34:08.280" v="7668" actId="14100"/>
          <ac:spMkLst>
            <pc:docMk/>
            <pc:sldMk cId="2176235050" sldId="276"/>
            <ac:spMk id="105" creationId="{5D23D5C5-119E-4BB2-B1CA-771D5781B5B2}"/>
          </ac:spMkLst>
        </pc:spChg>
        <pc:spChg chg="mod">
          <ac:chgData name="Ajeesh G P" userId="c301e407-3190-40e1-896d-f9e1daf07dfd" providerId="ADAL" clId="{9F157B56-F3AE-4A0F-92D2-B66BA982E1A9}" dt="2020-09-30T08:22:55.553" v="7694" actId="1038"/>
          <ac:spMkLst>
            <pc:docMk/>
            <pc:sldMk cId="2176235050" sldId="276"/>
            <ac:spMk id="108" creationId="{085EBBA7-901E-42C9-84D3-489F75E0227E}"/>
          </ac:spMkLst>
        </pc:spChg>
        <pc:spChg chg="add mod">
          <ac:chgData name="Ajeesh G P" userId="c301e407-3190-40e1-896d-f9e1daf07dfd" providerId="ADAL" clId="{9F157B56-F3AE-4A0F-92D2-B66BA982E1A9}" dt="2020-09-30T07:35:32.901" v="7682" actId="14100"/>
          <ac:spMkLst>
            <pc:docMk/>
            <pc:sldMk cId="2176235050" sldId="276"/>
            <ac:spMk id="109" creationId="{8B8097F9-3FC3-4ED4-B21F-5441BEB744F8}"/>
          </ac:spMkLst>
        </pc:spChg>
        <pc:spChg chg="add mod">
          <ac:chgData name="Ajeesh G P" userId="c301e407-3190-40e1-896d-f9e1daf07dfd" providerId="ADAL" clId="{9F157B56-F3AE-4A0F-92D2-B66BA982E1A9}" dt="2020-09-30T08:37:30.468" v="8319" actId="313"/>
          <ac:spMkLst>
            <pc:docMk/>
            <pc:sldMk cId="2176235050" sldId="276"/>
            <ac:spMk id="111" creationId="{2A99B2D6-8A64-4C92-BA08-1A4AD27BE4C2}"/>
          </ac:spMkLst>
        </pc:spChg>
        <pc:spChg chg="add mod">
          <ac:chgData name="Ajeesh G P" userId="c301e407-3190-40e1-896d-f9e1daf07dfd" providerId="ADAL" clId="{9F157B56-F3AE-4A0F-92D2-B66BA982E1A9}" dt="2020-09-30T08:38:06.861" v="8339" actId="20577"/>
          <ac:spMkLst>
            <pc:docMk/>
            <pc:sldMk cId="2176235050" sldId="276"/>
            <ac:spMk id="112" creationId="{571CF330-3FEA-434D-937A-67CF77B1C82D}"/>
          </ac:spMkLst>
        </pc:spChg>
        <pc:spChg chg="add mod">
          <ac:chgData name="Ajeesh G P" userId="c301e407-3190-40e1-896d-f9e1daf07dfd" providerId="ADAL" clId="{9F157B56-F3AE-4A0F-92D2-B66BA982E1A9}" dt="2020-09-30T08:38:14.620" v="8343" actId="20577"/>
          <ac:spMkLst>
            <pc:docMk/>
            <pc:sldMk cId="2176235050" sldId="276"/>
            <ac:spMk id="113" creationId="{0A8F20B7-7335-40BF-9421-594390034CD1}"/>
          </ac:spMkLst>
        </pc:spChg>
        <pc:grpChg chg="add mod">
          <ac:chgData name="Ajeesh G P" userId="c301e407-3190-40e1-896d-f9e1daf07dfd" providerId="ADAL" clId="{9F157B56-F3AE-4A0F-92D2-B66BA982E1A9}" dt="2020-09-30T07:10:21.897" v="7577" actId="1076"/>
          <ac:grpSpMkLst>
            <pc:docMk/>
            <pc:sldMk cId="2176235050" sldId="276"/>
            <ac:grpSpMk id="58" creationId="{B3071883-178E-43FD-964D-A77A329EC1B0}"/>
          </ac:grpSpMkLst>
        </pc:grpChg>
        <pc:grpChg chg="add mod">
          <ac:chgData name="Ajeesh G P" userId="c301e407-3190-40e1-896d-f9e1daf07dfd" providerId="ADAL" clId="{9F157B56-F3AE-4A0F-92D2-B66BA982E1A9}" dt="2020-09-30T07:10:51.650" v="7580" actId="1076"/>
          <ac:grpSpMkLst>
            <pc:docMk/>
            <pc:sldMk cId="2176235050" sldId="276"/>
            <ac:grpSpMk id="65" creationId="{83CDEAD7-2ABE-4B67-9BC2-77524C139E4F}"/>
          </ac:grpSpMkLst>
        </pc:grpChg>
        <pc:grpChg chg="mod">
          <ac:chgData name="Ajeesh G P" userId="c301e407-3190-40e1-896d-f9e1daf07dfd" providerId="ADAL" clId="{9F157B56-F3AE-4A0F-92D2-B66BA982E1A9}" dt="2020-09-30T08:36:04.538" v="8197" actId="1035"/>
          <ac:grpSpMkLst>
            <pc:docMk/>
            <pc:sldMk cId="2176235050" sldId="276"/>
            <ac:grpSpMk id="67" creationId="{905823DB-B684-45BE-A86C-725E23441D33}"/>
          </ac:grpSpMkLst>
        </pc:grpChg>
        <pc:grpChg chg="add mod">
          <ac:chgData name="Ajeesh G P" userId="c301e407-3190-40e1-896d-f9e1daf07dfd" providerId="ADAL" clId="{9F157B56-F3AE-4A0F-92D2-B66BA982E1A9}" dt="2020-09-30T07:10:37.381" v="7579" actId="1076"/>
          <ac:grpSpMkLst>
            <pc:docMk/>
            <pc:sldMk cId="2176235050" sldId="276"/>
            <ac:grpSpMk id="72" creationId="{439902BC-57D0-4970-9C78-F3204FA1283A}"/>
          </ac:grpSpMkLst>
        </pc:grpChg>
        <pc:grpChg chg="add mod">
          <ac:chgData name="Ajeesh G P" userId="c301e407-3190-40e1-896d-f9e1daf07dfd" providerId="ADAL" clId="{9F157B56-F3AE-4A0F-92D2-B66BA982E1A9}" dt="2020-09-30T07:10:32.074" v="7578" actId="1076"/>
          <ac:grpSpMkLst>
            <pc:docMk/>
            <pc:sldMk cId="2176235050" sldId="276"/>
            <ac:grpSpMk id="73" creationId="{A76E7205-C335-4194-8451-1E4A18FE1D19}"/>
          </ac:grpSpMkLst>
        </pc:grpChg>
        <pc:grpChg chg="add mod">
          <ac:chgData name="Ajeesh G P" userId="c301e407-3190-40e1-896d-f9e1daf07dfd" providerId="ADAL" clId="{9F157B56-F3AE-4A0F-92D2-B66BA982E1A9}" dt="2020-09-30T07:14:40.559" v="7585" actId="1076"/>
          <ac:grpSpMkLst>
            <pc:docMk/>
            <pc:sldMk cId="2176235050" sldId="276"/>
            <ac:grpSpMk id="76" creationId="{9AFC5999-5BE1-4434-9AEF-243915C140DE}"/>
          </ac:grpSpMkLst>
        </pc:grpChg>
        <pc:grpChg chg="add mod">
          <ac:chgData name="Ajeesh G P" userId="c301e407-3190-40e1-896d-f9e1daf07dfd" providerId="ADAL" clId="{9F157B56-F3AE-4A0F-92D2-B66BA982E1A9}" dt="2020-09-30T07:23:29.119" v="7614" actId="1076"/>
          <ac:grpSpMkLst>
            <pc:docMk/>
            <pc:sldMk cId="2176235050" sldId="276"/>
            <ac:grpSpMk id="83" creationId="{4EA34864-CE93-41BA-A7C3-857C0C9B9A3B}"/>
          </ac:grpSpMkLst>
        </pc:grpChg>
        <pc:grpChg chg="add mod">
          <ac:chgData name="Ajeesh G P" userId="c301e407-3190-40e1-896d-f9e1daf07dfd" providerId="ADAL" clId="{9F157B56-F3AE-4A0F-92D2-B66BA982E1A9}" dt="2020-09-30T07:27:08.882" v="7640" actId="164"/>
          <ac:grpSpMkLst>
            <pc:docMk/>
            <pc:sldMk cId="2176235050" sldId="276"/>
            <ac:grpSpMk id="86" creationId="{1085D2C8-C5AE-4847-8252-C0C07AC018CC}"/>
          </ac:grpSpMkLst>
        </pc:grpChg>
        <pc:grpChg chg="add del mod">
          <ac:chgData name="Ajeesh G P" userId="c301e407-3190-40e1-896d-f9e1daf07dfd" providerId="ADAL" clId="{9F157B56-F3AE-4A0F-92D2-B66BA982E1A9}" dt="2020-09-30T07:15:44.926" v="7588"/>
          <ac:grpSpMkLst>
            <pc:docMk/>
            <pc:sldMk cId="2176235050" sldId="276"/>
            <ac:grpSpMk id="88" creationId="{CDE53364-2877-46ED-BA0F-26E46158B554}"/>
          </ac:grpSpMkLst>
        </pc:grpChg>
        <pc:grpChg chg="add mod">
          <ac:chgData name="Ajeesh G P" userId="c301e407-3190-40e1-896d-f9e1daf07dfd" providerId="ADAL" clId="{9F157B56-F3AE-4A0F-92D2-B66BA982E1A9}" dt="2020-09-30T07:35:16.955" v="7679" actId="1076"/>
          <ac:grpSpMkLst>
            <pc:docMk/>
            <pc:sldMk cId="2176235050" sldId="276"/>
            <ac:grpSpMk id="106" creationId="{8ACED276-4424-48B1-8287-CC6FD713B04C}"/>
          </ac:grpSpMkLst>
        </pc:grpChg>
        <pc:picChg chg="del">
          <ac:chgData name="Ajeesh G P" userId="c301e407-3190-40e1-896d-f9e1daf07dfd" providerId="ADAL" clId="{9F157B56-F3AE-4A0F-92D2-B66BA982E1A9}" dt="2020-09-30T06:42:33.775" v="7413" actId="478"/>
          <ac:picMkLst>
            <pc:docMk/>
            <pc:sldMk cId="2176235050" sldId="276"/>
            <ac:picMk id="3" creationId="{F47D0D48-A87F-43FC-B32E-7F05607C5EDC}"/>
          </ac:picMkLst>
        </pc:picChg>
        <pc:picChg chg="del">
          <ac:chgData name="Ajeesh G P" userId="c301e407-3190-40e1-896d-f9e1daf07dfd" providerId="ADAL" clId="{9F157B56-F3AE-4A0F-92D2-B66BA982E1A9}" dt="2020-09-30T06:42:43.644" v="7416" actId="478"/>
          <ac:picMkLst>
            <pc:docMk/>
            <pc:sldMk cId="2176235050" sldId="276"/>
            <ac:picMk id="9" creationId="{BDD24C08-D07C-4956-9267-961C1BF84E20}"/>
          </ac:picMkLst>
        </pc:picChg>
        <pc:picChg chg="del">
          <ac:chgData name="Ajeesh G P" userId="c301e407-3190-40e1-896d-f9e1daf07dfd" providerId="ADAL" clId="{9F157B56-F3AE-4A0F-92D2-B66BA982E1A9}" dt="2020-09-30T06:42:43.644" v="7416" actId="478"/>
          <ac:picMkLst>
            <pc:docMk/>
            <pc:sldMk cId="2176235050" sldId="276"/>
            <ac:picMk id="11" creationId="{F22C4603-94FD-48FB-91B8-DE2AFAAA2B43}"/>
          </ac:picMkLst>
        </pc:picChg>
        <pc:picChg chg="del">
          <ac:chgData name="Ajeesh G P" userId="c301e407-3190-40e1-896d-f9e1daf07dfd" providerId="ADAL" clId="{9F157B56-F3AE-4A0F-92D2-B66BA982E1A9}" dt="2020-09-30T06:42:38.361" v="7415" actId="478"/>
          <ac:picMkLst>
            <pc:docMk/>
            <pc:sldMk cId="2176235050" sldId="276"/>
            <ac:picMk id="13" creationId="{0DD63955-70B9-4217-B93B-5BCD2E62ADFF}"/>
          </ac:picMkLst>
        </pc:picChg>
        <pc:picChg chg="del">
          <ac:chgData name="Ajeesh G P" userId="c301e407-3190-40e1-896d-f9e1daf07dfd" providerId="ADAL" clId="{9F157B56-F3AE-4A0F-92D2-B66BA982E1A9}" dt="2020-09-30T06:42:38.361" v="7415" actId="478"/>
          <ac:picMkLst>
            <pc:docMk/>
            <pc:sldMk cId="2176235050" sldId="276"/>
            <ac:picMk id="18" creationId="{13DC3E12-B3AC-4880-A0A9-BB98F1D1CCD8}"/>
          </ac:picMkLst>
        </pc:picChg>
        <pc:picChg chg="del">
          <ac:chgData name="Ajeesh G P" userId="c301e407-3190-40e1-896d-f9e1daf07dfd" providerId="ADAL" clId="{9F157B56-F3AE-4A0F-92D2-B66BA982E1A9}" dt="2020-09-30T06:42:43.644" v="7416" actId="478"/>
          <ac:picMkLst>
            <pc:docMk/>
            <pc:sldMk cId="2176235050" sldId="276"/>
            <ac:picMk id="20" creationId="{22AC4F9C-636D-4700-B978-A1B1FB62A920}"/>
          </ac:picMkLst>
        </pc:picChg>
        <pc:picChg chg="del">
          <ac:chgData name="Ajeesh G P" userId="c301e407-3190-40e1-896d-f9e1daf07dfd" providerId="ADAL" clId="{9F157B56-F3AE-4A0F-92D2-B66BA982E1A9}" dt="2020-09-30T06:42:33.775" v="7413" actId="478"/>
          <ac:picMkLst>
            <pc:docMk/>
            <pc:sldMk cId="2176235050" sldId="276"/>
            <ac:picMk id="22" creationId="{466A3AAB-B3A9-46A0-989D-6386B4EB4EB5}"/>
          </ac:picMkLst>
        </pc:picChg>
        <pc:picChg chg="del">
          <ac:chgData name="Ajeesh G P" userId="c301e407-3190-40e1-896d-f9e1daf07dfd" providerId="ADAL" clId="{9F157B56-F3AE-4A0F-92D2-B66BA982E1A9}" dt="2020-09-30T06:42:33.775" v="7413" actId="478"/>
          <ac:picMkLst>
            <pc:docMk/>
            <pc:sldMk cId="2176235050" sldId="276"/>
            <ac:picMk id="24" creationId="{ABF3F00A-E3B2-4244-9B97-1A09BE86C0D1}"/>
          </ac:picMkLst>
        </pc:picChg>
        <pc:picChg chg="del">
          <ac:chgData name="Ajeesh G P" userId="c301e407-3190-40e1-896d-f9e1daf07dfd" providerId="ADAL" clId="{9F157B56-F3AE-4A0F-92D2-B66BA982E1A9}" dt="2020-09-30T06:42:38.361" v="7415" actId="478"/>
          <ac:picMkLst>
            <pc:docMk/>
            <pc:sldMk cId="2176235050" sldId="276"/>
            <ac:picMk id="26" creationId="{F8A38255-1CC8-4C79-BCC4-C149CB54F78D}"/>
          </ac:picMkLst>
        </pc:picChg>
        <pc:picChg chg="del">
          <ac:chgData name="Ajeesh G P" userId="c301e407-3190-40e1-896d-f9e1daf07dfd" providerId="ADAL" clId="{9F157B56-F3AE-4A0F-92D2-B66BA982E1A9}" dt="2020-09-30T06:42:33.775" v="7413" actId="478"/>
          <ac:picMkLst>
            <pc:docMk/>
            <pc:sldMk cId="2176235050" sldId="276"/>
            <ac:picMk id="28" creationId="{A01B7B94-5FE2-4F52-8337-0FC0FE084932}"/>
          </ac:picMkLst>
        </pc:picChg>
        <pc:picChg chg="del">
          <ac:chgData name="Ajeesh G P" userId="c301e407-3190-40e1-896d-f9e1daf07dfd" providerId="ADAL" clId="{9F157B56-F3AE-4A0F-92D2-B66BA982E1A9}" dt="2020-09-30T06:42:38.361" v="7415" actId="478"/>
          <ac:picMkLst>
            <pc:docMk/>
            <pc:sldMk cId="2176235050" sldId="276"/>
            <ac:picMk id="30" creationId="{06EF8808-2601-44D9-AEEE-E8E1DF0203F8}"/>
          </ac:picMkLst>
        </pc:picChg>
        <pc:picChg chg="del">
          <ac:chgData name="Ajeesh G P" userId="c301e407-3190-40e1-896d-f9e1daf07dfd" providerId="ADAL" clId="{9F157B56-F3AE-4A0F-92D2-B66BA982E1A9}" dt="2020-09-30T06:42:33.775" v="7413" actId="478"/>
          <ac:picMkLst>
            <pc:docMk/>
            <pc:sldMk cId="2176235050" sldId="276"/>
            <ac:picMk id="32" creationId="{CDB3FD9F-5B42-41AF-961B-37943D5DEB72}"/>
          </ac:picMkLst>
        </pc:picChg>
        <pc:picChg chg="del">
          <ac:chgData name="Ajeesh G P" userId="c301e407-3190-40e1-896d-f9e1daf07dfd" providerId="ADAL" clId="{9F157B56-F3AE-4A0F-92D2-B66BA982E1A9}" dt="2020-09-30T06:42:38.361" v="7415" actId="478"/>
          <ac:picMkLst>
            <pc:docMk/>
            <pc:sldMk cId="2176235050" sldId="276"/>
            <ac:picMk id="34" creationId="{8D84E88C-DF81-49CA-8032-5F327615944A}"/>
          </ac:picMkLst>
        </pc:picChg>
        <pc:picChg chg="del">
          <ac:chgData name="Ajeesh G P" userId="c301e407-3190-40e1-896d-f9e1daf07dfd" providerId="ADAL" clId="{9F157B56-F3AE-4A0F-92D2-B66BA982E1A9}" dt="2020-09-30T06:42:33.775" v="7413" actId="478"/>
          <ac:picMkLst>
            <pc:docMk/>
            <pc:sldMk cId="2176235050" sldId="276"/>
            <ac:picMk id="36" creationId="{1392B807-53A4-491F-BF1D-37A38470EE97}"/>
          </ac:picMkLst>
        </pc:picChg>
        <pc:picChg chg="del">
          <ac:chgData name="Ajeesh G P" userId="c301e407-3190-40e1-896d-f9e1daf07dfd" providerId="ADAL" clId="{9F157B56-F3AE-4A0F-92D2-B66BA982E1A9}" dt="2020-09-30T06:42:38.361" v="7415" actId="478"/>
          <ac:picMkLst>
            <pc:docMk/>
            <pc:sldMk cId="2176235050" sldId="276"/>
            <ac:picMk id="38" creationId="{A58FACD8-4342-4940-8BE7-976E7D393BCF}"/>
          </ac:picMkLst>
        </pc:picChg>
        <pc:picChg chg="del">
          <ac:chgData name="Ajeesh G P" userId="c301e407-3190-40e1-896d-f9e1daf07dfd" providerId="ADAL" clId="{9F157B56-F3AE-4A0F-92D2-B66BA982E1A9}" dt="2020-09-30T06:42:43.644" v="7416" actId="478"/>
          <ac:picMkLst>
            <pc:docMk/>
            <pc:sldMk cId="2176235050" sldId="276"/>
            <ac:picMk id="40" creationId="{F0C85B00-0B52-4477-A5F1-332A7BD8C571}"/>
          </ac:picMkLst>
        </pc:picChg>
        <pc:picChg chg="del">
          <ac:chgData name="Ajeesh G P" userId="c301e407-3190-40e1-896d-f9e1daf07dfd" providerId="ADAL" clId="{9F157B56-F3AE-4A0F-92D2-B66BA982E1A9}" dt="2020-09-30T06:42:43.644" v="7416" actId="478"/>
          <ac:picMkLst>
            <pc:docMk/>
            <pc:sldMk cId="2176235050" sldId="276"/>
            <ac:picMk id="45" creationId="{09D25344-01C4-42CF-9316-8E18DD096B65}"/>
          </ac:picMkLst>
        </pc:picChg>
        <pc:picChg chg="add mod">
          <ac:chgData name="Ajeesh G P" userId="c301e407-3190-40e1-896d-f9e1daf07dfd" providerId="ADAL" clId="{9F157B56-F3AE-4A0F-92D2-B66BA982E1A9}" dt="2020-09-30T07:04:41.738" v="7518" actId="164"/>
          <ac:picMkLst>
            <pc:docMk/>
            <pc:sldMk cId="2176235050" sldId="276"/>
            <ac:picMk id="62" creationId="{7F259C79-AF2B-4874-9141-A45240687A4E}"/>
          </ac:picMkLst>
        </pc:picChg>
        <pc:picChg chg="add mod">
          <ac:chgData name="Ajeesh G P" userId="c301e407-3190-40e1-896d-f9e1daf07dfd" providerId="ADAL" clId="{9F157B56-F3AE-4A0F-92D2-B66BA982E1A9}" dt="2020-09-30T07:11:10.207" v="7583" actId="164"/>
          <ac:picMkLst>
            <pc:docMk/>
            <pc:sldMk cId="2176235050" sldId="276"/>
            <ac:picMk id="63" creationId="{119D5BC5-A54A-47F7-A320-AD132933FD76}"/>
          </ac:picMkLst>
        </pc:picChg>
        <pc:picChg chg="add mod">
          <ac:chgData name="Ajeesh G P" userId="c301e407-3190-40e1-896d-f9e1daf07dfd" providerId="ADAL" clId="{9F157B56-F3AE-4A0F-92D2-B66BA982E1A9}" dt="2020-09-30T07:05:54.252" v="7530" actId="164"/>
          <ac:picMkLst>
            <pc:docMk/>
            <pc:sldMk cId="2176235050" sldId="276"/>
            <ac:picMk id="64" creationId="{849C7193-2D67-454F-8FCF-CDA419C1235C}"/>
          </ac:picMkLst>
        </pc:picChg>
        <pc:picChg chg="add mod">
          <ac:chgData name="Ajeesh G P" userId="c301e407-3190-40e1-896d-f9e1daf07dfd" providerId="ADAL" clId="{9F157B56-F3AE-4A0F-92D2-B66BA982E1A9}" dt="2020-09-30T07:06:11.575" v="7533" actId="164"/>
          <ac:picMkLst>
            <pc:docMk/>
            <pc:sldMk cId="2176235050" sldId="276"/>
            <ac:picMk id="70" creationId="{92A8EC42-19A3-4BDB-9C62-A81241699E71}"/>
          </ac:picMkLst>
        </pc:picChg>
        <pc:picChg chg="add mod">
          <ac:chgData name="Ajeesh G P" userId="c301e407-3190-40e1-896d-f9e1daf07dfd" providerId="ADAL" clId="{9F157B56-F3AE-4A0F-92D2-B66BA982E1A9}" dt="2020-09-30T07:06:32.172" v="7538" actId="164"/>
          <ac:picMkLst>
            <pc:docMk/>
            <pc:sldMk cId="2176235050" sldId="276"/>
            <ac:picMk id="71" creationId="{FA442C94-2A76-43F8-B977-B2551BB0C9E7}"/>
          </ac:picMkLst>
        </pc:picChg>
        <pc:picChg chg="add del mod">
          <ac:chgData name="Ajeesh G P" userId="c301e407-3190-40e1-896d-f9e1daf07dfd" providerId="ADAL" clId="{9F157B56-F3AE-4A0F-92D2-B66BA982E1A9}" dt="2020-09-30T07:10:07.394" v="7573" actId="478"/>
          <ac:picMkLst>
            <pc:docMk/>
            <pc:sldMk cId="2176235050" sldId="276"/>
            <ac:picMk id="84" creationId="{12DE1CFC-4DD6-4A0C-B3EA-5FC1C919C4E8}"/>
          </ac:picMkLst>
        </pc:picChg>
        <pc:picChg chg="del">
          <ac:chgData name="Ajeesh G P" userId="c301e407-3190-40e1-896d-f9e1daf07dfd" providerId="ADAL" clId="{9F157B56-F3AE-4A0F-92D2-B66BA982E1A9}" dt="2020-09-30T07:15:44.926" v="7588"/>
          <ac:picMkLst>
            <pc:docMk/>
            <pc:sldMk cId="2176235050" sldId="276"/>
            <ac:picMk id="90" creationId="{F5D5923B-03DE-4314-B312-8FBFC6505E19}"/>
          </ac:picMkLst>
        </pc:picChg>
        <pc:picChg chg="add del mod">
          <ac:chgData name="Ajeesh G P" userId="c301e407-3190-40e1-896d-f9e1daf07dfd" providerId="ADAL" clId="{9F157B56-F3AE-4A0F-92D2-B66BA982E1A9}" dt="2020-09-30T07:17:02.965" v="7598" actId="478"/>
          <ac:picMkLst>
            <pc:docMk/>
            <pc:sldMk cId="2176235050" sldId="276"/>
            <ac:picMk id="91" creationId="{B70D9970-353E-403A-B9E8-3772B87F30C3}"/>
          </ac:picMkLst>
        </pc:picChg>
        <pc:picChg chg="add del">
          <ac:chgData name="Ajeesh G P" userId="c301e407-3190-40e1-896d-f9e1daf07dfd" providerId="ADAL" clId="{9F157B56-F3AE-4A0F-92D2-B66BA982E1A9}" dt="2020-09-30T07:16:26.871" v="7593" actId="478"/>
          <ac:picMkLst>
            <pc:docMk/>
            <pc:sldMk cId="2176235050" sldId="276"/>
            <ac:picMk id="92" creationId="{C2EAAB64-466F-43FE-BC17-D2E0209487A1}"/>
          </ac:picMkLst>
        </pc:picChg>
        <pc:picChg chg="add mod">
          <ac:chgData name="Ajeesh G P" userId="c301e407-3190-40e1-896d-f9e1daf07dfd" providerId="ADAL" clId="{9F157B56-F3AE-4A0F-92D2-B66BA982E1A9}" dt="2020-09-30T07:17:11.308" v="7599" actId="12788"/>
          <ac:picMkLst>
            <pc:docMk/>
            <pc:sldMk cId="2176235050" sldId="276"/>
            <ac:picMk id="93" creationId="{92865DF6-8A31-42C1-A52C-EA684B761F5D}"/>
          </ac:picMkLst>
        </pc:picChg>
        <pc:picChg chg="add mod">
          <ac:chgData name="Ajeesh G P" userId="c301e407-3190-40e1-896d-f9e1daf07dfd" providerId="ADAL" clId="{9F157B56-F3AE-4A0F-92D2-B66BA982E1A9}" dt="2020-09-30T07:23:18.845" v="7613" actId="164"/>
          <ac:picMkLst>
            <pc:docMk/>
            <pc:sldMk cId="2176235050" sldId="276"/>
            <ac:picMk id="94" creationId="{C4E7D7DC-9A67-44F0-BA01-05549EBEF9F3}"/>
          </ac:picMkLst>
        </pc:picChg>
        <pc:picChg chg="add del mod">
          <ac:chgData name="Ajeesh G P" userId="c301e407-3190-40e1-896d-f9e1daf07dfd" providerId="ADAL" clId="{9F157B56-F3AE-4A0F-92D2-B66BA982E1A9}" dt="2020-09-30T07:17:58.958" v="7607" actId="478"/>
          <ac:picMkLst>
            <pc:docMk/>
            <pc:sldMk cId="2176235050" sldId="276"/>
            <ac:picMk id="95" creationId="{C7B9D3B1-B680-4B8F-B86B-B24ACFA09DFB}"/>
          </ac:picMkLst>
        </pc:picChg>
        <pc:cxnChg chg="add del mod">
          <ac:chgData name="Ajeesh G P" userId="c301e407-3190-40e1-896d-f9e1daf07dfd" providerId="ADAL" clId="{9F157B56-F3AE-4A0F-92D2-B66BA982E1A9}" dt="2020-09-30T06:43:22.199" v="7420" actId="478"/>
          <ac:cxnSpMkLst>
            <pc:docMk/>
            <pc:sldMk cId="2176235050" sldId="276"/>
            <ac:cxnSpMk id="7" creationId="{10858823-91D7-4725-8D95-5C4C782F3C5B}"/>
          </ac:cxnSpMkLst>
        </pc:cxnChg>
        <pc:cxnChg chg="add del mod">
          <ac:chgData name="Ajeesh G P" userId="c301e407-3190-40e1-896d-f9e1daf07dfd" providerId="ADAL" clId="{9F157B56-F3AE-4A0F-92D2-B66BA982E1A9}" dt="2020-09-30T06:44:30.536" v="7425" actId="478"/>
          <ac:cxnSpMkLst>
            <pc:docMk/>
            <pc:sldMk cId="2176235050" sldId="276"/>
            <ac:cxnSpMk id="16" creationId="{1914D041-032B-437D-BD48-31C52AFA922A}"/>
          </ac:cxnSpMkLst>
        </pc:cxnChg>
        <pc:cxnChg chg="add del mod">
          <ac:chgData name="Ajeesh G P" userId="c301e407-3190-40e1-896d-f9e1daf07dfd" providerId="ADAL" clId="{9F157B56-F3AE-4A0F-92D2-B66BA982E1A9}" dt="2020-09-30T06:44:44.775" v="7428" actId="478"/>
          <ac:cxnSpMkLst>
            <pc:docMk/>
            <pc:sldMk cId="2176235050" sldId="276"/>
            <ac:cxnSpMk id="21" creationId="{DEBF7464-5BD0-40D9-96C2-F0367A8A4241}"/>
          </ac:cxnSpMkLst>
        </pc:cxnChg>
        <pc:cxnChg chg="add del mod">
          <ac:chgData name="Ajeesh G P" userId="c301e407-3190-40e1-896d-f9e1daf07dfd" providerId="ADAL" clId="{9F157B56-F3AE-4A0F-92D2-B66BA982E1A9}" dt="2020-09-30T06:46:25.017" v="7437" actId="478"/>
          <ac:cxnSpMkLst>
            <pc:docMk/>
            <pc:sldMk cId="2176235050" sldId="276"/>
            <ac:cxnSpMk id="27" creationId="{3BF49E4F-911F-45D0-974E-1B35B3769950}"/>
          </ac:cxnSpMkLst>
        </pc:cxnChg>
        <pc:cxnChg chg="add mod">
          <ac:chgData name="Ajeesh G P" userId="c301e407-3190-40e1-896d-f9e1daf07dfd" providerId="ADAL" clId="{9F157B56-F3AE-4A0F-92D2-B66BA982E1A9}" dt="2020-09-30T06:48:56.749" v="7441" actId="692"/>
          <ac:cxnSpMkLst>
            <pc:docMk/>
            <pc:sldMk cId="2176235050" sldId="276"/>
            <ac:cxnSpMk id="39" creationId="{86657223-80C1-49EF-B80D-7FD6D9DC9057}"/>
          </ac:cxnSpMkLst>
        </pc:cxnChg>
        <pc:cxnChg chg="add del mod">
          <ac:chgData name="Ajeesh G P" userId="c301e407-3190-40e1-896d-f9e1daf07dfd" providerId="ADAL" clId="{9F157B56-F3AE-4A0F-92D2-B66BA982E1A9}" dt="2020-09-30T06:56:02.405" v="7458" actId="478"/>
          <ac:cxnSpMkLst>
            <pc:docMk/>
            <pc:sldMk cId="2176235050" sldId="276"/>
            <ac:cxnSpMk id="47" creationId="{EA468545-7FBD-4542-B1B5-D5359A8D31EB}"/>
          </ac:cxnSpMkLst>
        </pc:cxnChg>
        <pc:cxnChg chg="add mod">
          <ac:chgData name="Ajeesh G P" userId="c301e407-3190-40e1-896d-f9e1daf07dfd" providerId="ADAL" clId="{9F157B56-F3AE-4A0F-92D2-B66BA982E1A9}" dt="2020-09-30T07:29:16.956" v="7651" actId="208"/>
          <ac:cxnSpMkLst>
            <pc:docMk/>
            <pc:sldMk cId="2176235050" sldId="276"/>
            <ac:cxnSpMk id="53" creationId="{FF36F127-2BEA-4E7B-B408-670E1F255043}"/>
          </ac:cxnSpMkLst>
        </pc:cxnChg>
        <pc:cxnChg chg="add del mod">
          <ac:chgData name="Ajeesh G P" userId="c301e407-3190-40e1-896d-f9e1daf07dfd" providerId="ADAL" clId="{9F157B56-F3AE-4A0F-92D2-B66BA982E1A9}" dt="2020-09-30T06:53:41.901" v="7450" actId="478"/>
          <ac:cxnSpMkLst>
            <pc:docMk/>
            <pc:sldMk cId="2176235050" sldId="276"/>
            <ac:cxnSpMk id="56" creationId="{2CBE8C9C-52D5-4347-B49C-FC4897C419BF}"/>
          </ac:cxnSpMkLst>
        </pc:cxnChg>
        <pc:cxnChg chg="mod">
          <ac:chgData name="Ajeesh G P" userId="c301e407-3190-40e1-896d-f9e1daf07dfd" providerId="ADAL" clId="{9F157B56-F3AE-4A0F-92D2-B66BA982E1A9}" dt="2020-09-30T08:36:07.524" v="8198" actId="14100"/>
          <ac:cxnSpMkLst>
            <pc:docMk/>
            <pc:sldMk cId="2176235050" sldId="276"/>
            <ac:cxnSpMk id="68" creationId="{FF4B6D7F-DD29-48D5-8DAF-C6A22669B15C}"/>
          </ac:cxnSpMkLst>
        </pc:cxnChg>
      </pc:sldChg>
      <pc:sldChg chg="modSp">
        <pc:chgData name="Ajeesh G P" userId="c301e407-3190-40e1-896d-f9e1daf07dfd" providerId="ADAL" clId="{9F157B56-F3AE-4A0F-92D2-B66BA982E1A9}" dt="2020-10-05T16:57:16.802" v="12193" actId="207"/>
        <pc:sldMkLst>
          <pc:docMk/>
          <pc:sldMk cId="2978723076" sldId="277"/>
        </pc:sldMkLst>
        <pc:spChg chg="mod">
          <ac:chgData name="Ajeesh G P" userId="c301e407-3190-40e1-896d-f9e1daf07dfd" providerId="ADAL" clId="{9F157B56-F3AE-4A0F-92D2-B66BA982E1A9}" dt="2020-10-05T16:57:08.573" v="12191" actId="207"/>
          <ac:spMkLst>
            <pc:docMk/>
            <pc:sldMk cId="2978723076" sldId="277"/>
            <ac:spMk id="77" creationId="{4E04C0AF-2CA9-4E52-8D2C-0651AB3DF63E}"/>
          </ac:spMkLst>
        </pc:spChg>
        <pc:spChg chg="mod">
          <ac:chgData name="Ajeesh G P" userId="c301e407-3190-40e1-896d-f9e1daf07dfd" providerId="ADAL" clId="{9F157B56-F3AE-4A0F-92D2-B66BA982E1A9}" dt="2020-10-05T16:57:02.112" v="12190" actId="207"/>
          <ac:spMkLst>
            <pc:docMk/>
            <pc:sldMk cId="2978723076" sldId="277"/>
            <ac:spMk id="111" creationId="{2A99B2D6-8A64-4C92-BA08-1A4AD27BE4C2}"/>
          </ac:spMkLst>
        </pc:spChg>
        <pc:spChg chg="mod">
          <ac:chgData name="Ajeesh G P" userId="c301e407-3190-40e1-896d-f9e1daf07dfd" providerId="ADAL" clId="{9F157B56-F3AE-4A0F-92D2-B66BA982E1A9}" dt="2020-10-05T16:57:12.828" v="12192" actId="207"/>
          <ac:spMkLst>
            <pc:docMk/>
            <pc:sldMk cId="2978723076" sldId="277"/>
            <ac:spMk id="112" creationId="{571CF330-3FEA-434D-937A-67CF77B1C82D}"/>
          </ac:spMkLst>
        </pc:spChg>
        <pc:spChg chg="mod">
          <ac:chgData name="Ajeesh G P" userId="c301e407-3190-40e1-896d-f9e1daf07dfd" providerId="ADAL" clId="{9F157B56-F3AE-4A0F-92D2-B66BA982E1A9}" dt="2020-10-05T16:57:16.802" v="12193" actId="207"/>
          <ac:spMkLst>
            <pc:docMk/>
            <pc:sldMk cId="2978723076" sldId="277"/>
            <ac:spMk id="113" creationId="{0A8F20B7-7335-40BF-9421-594390034CD1}"/>
          </ac:spMkLst>
        </pc:spChg>
      </pc:sldChg>
      <pc:sldChg chg="addSp delSp modSp">
        <pc:chgData name="Ajeesh G P" userId="c301e407-3190-40e1-896d-f9e1daf07dfd" providerId="ADAL" clId="{9F157B56-F3AE-4A0F-92D2-B66BA982E1A9}" dt="2020-09-30T14:27:00.413" v="8388" actId="478"/>
        <pc:sldMkLst>
          <pc:docMk/>
          <pc:sldMk cId="3258654990" sldId="278"/>
        </pc:sldMkLst>
        <pc:grpChg chg="mod">
          <ac:chgData name="Ajeesh G P" userId="c301e407-3190-40e1-896d-f9e1daf07dfd" providerId="ADAL" clId="{9F157B56-F3AE-4A0F-92D2-B66BA982E1A9}" dt="2020-09-30T14:12:21.947" v="8376" actId="1076"/>
          <ac:grpSpMkLst>
            <pc:docMk/>
            <pc:sldMk cId="3258654990" sldId="278"/>
            <ac:grpSpMk id="11" creationId="{9C47AA34-1350-42EA-9122-4D6263E5DFC7}"/>
          </ac:grpSpMkLst>
        </pc:grpChg>
        <pc:picChg chg="add del mod">
          <ac:chgData name="Ajeesh G P" userId="c301e407-3190-40e1-896d-f9e1daf07dfd" providerId="ADAL" clId="{9F157B56-F3AE-4A0F-92D2-B66BA982E1A9}" dt="2020-09-30T14:10:20.789" v="8362" actId="478"/>
          <ac:picMkLst>
            <pc:docMk/>
            <pc:sldMk cId="3258654990" sldId="278"/>
            <ac:picMk id="2" creationId="{9CF608FD-73A9-4009-95F1-4BEF2A5A814F}"/>
          </ac:picMkLst>
        </pc:picChg>
        <pc:picChg chg="add del mod">
          <ac:chgData name="Ajeesh G P" userId="c301e407-3190-40e1-896d-f9e1daf07dfd" providerId="ADAL" clId="{9F157B56-F3AE-4A0F-92D2-B66BA982E1A9}" dt="2020-09-30T14:10:22.511" v="8363" actId="478"/>
          <ac:picMkLst>
            <pc:docMk/>
            <pc:sldMk cId="3258654990" sldId="278"/>
            <ac:picMk id="3" creationId="{D74ADE83-A83C-41E4-BAB5-7C9506A9791B}"/>
          </ac:picMkLst>
        </pc:picChg>
        <pc:picChg chg="add del mod">
          <ac:chgData name="Ajeesh G P" userId="c301e407-3190-40e1-896d-f9e1daf07dfd" providerId="ADAL" clId="{9F157B56-F3AE-4A0F-92D2-B66BA982E1A9}" dt="2020-09-30T14:26:58.441" v="8387" actId="478"/>
          <ac:picMkLst>
            <pc:docMk/>
            <pc:sldMk cId="3258654990" sldId="278"/>
            <ac:picMk id="4" creationId="{ABCF67AF-DA13-402B-BEC1-176D6CFD1F61}"/>
          </ac:picMkLst>
        </pc:picChg>
        <pc:picChg chg="add del mod">
          <ac:chgData name="Ajeesh G P" userId="c301e407-3190-40e1-896d-f9e1daf07dfd" providerId="ADAL" clId="{9F157B56-F3AE-4A0F-92D2-B66BA982E1A9}" dt="2020-09-30T14:26:56.955" v="8386" actId="478"/>
          <ac:picMkLst>
            <pc:docMk/>
            <pc:sldMk cId="3258654990" sldId="278"/>
            <ac:picMk id="5" creationId="{A2CE3365-FA2A-4017-AFF1-27C184868B2B}"/>
          </ac:picMkLst>
        </pc:picChg>
        <pc:picChg chg="mod">
          <ac:chgData name="Ajeesh G P" userId="c301e407-3190-40e1-896d-f9e1daf07dfd" providerId="ADAL" clId="{9F157B56-F3AE-4A0F-92D2-B66BA982E1A9}" dt="2020-09-30T14:09:10.244" v="8354" actId="1076"/>
          <ac:picMkLst>
            <pc:docMk/>
            <pc:sldMk cId="3258654990" sldId="278"/>
            <ac:picMk id="55" creationId="{8A1E7F0E-460F-4E7B-BD84-C8EB8E7D17D5}"/>
          </ac:picMkLst>
        </pc:picChg>
        <pc:cxnChg chg="add del mod">
          <ac:chgData name="Ajeesh G P" userId="c301e407-3190-40e1-896d-f9e1daf07dfd" providerId="ADAL" clId="{9F157B56-F3AE-4A0F-92D2-B66BA982E1A9}" dt="2020-09-30T14:27:00.413" v="8388" actId="478"/>
          <ac:cxnSpMkLst>
            <pc:docMk/>
            <pc:sldMk cId="3258654990" sldId="278"/>
            <ac:cxnSpMk id="7" creationId="{A7F78959-3B83-45F2-A873-242FE9B10D77}"/>
          </ac:cxnSpMkLst>
        </pc:cxnChg>
      </pc:sldChg>
      <pc:sldChg chg="addSp delSp modSp add ord addCm delCm">
        <pc:chgData name="Ajeesh G P" userId="c301e407-3190-40e1-896d-f9e1daf07dfd" providerId="ADAL" clId="{9F157B56-F3AE-4A0F-92D2-B66BA982E1A9}" dt="2020-09-30T21:45:12.150" v="11594" actId="1592"/>
        <pc:sldMkLst>
          <pc:docMk/>
          <pc:sldMk cId="1191258230" sldId="279"/>
        </pc:sldMkLst>
        <pc:spChg chg="del">
          <ac:chgData name="Ajeesh G P" userId="c301e407-3190-40e1-896d-f9e1daf07dfd" providerId="ADAL" clId="{9F157B56-F3AE-4A0F-92D2-B66BA982E1A9}" dt="2020-09-30T14:27:36.407" v="8391" actId="478"/>
          <ac:spMkLst>
            <pc:docMk/>
            <pc:sldMk cId="1191258230" sldId="279"/>
            <ac:spMk id="2" creationId="{C30F8D4D-3E69-4BE1-A894-177520C15E97}"/>
          </ac:spMkLst>
        </pc:spChg>
        <pc:spChg chg="del">
          <ac:chgData name="Ajeesh G P" userId="c301e407-3190-40e1-896d-f9e1daf07dfd" providerId="ADAL" clId="{9F157B56-F3AE-4A0F-92D2-B66BA982E1A9}" dt="2020-09-30T14:27:36.407" v="8391" actId="478"/>
          <ac:spMkLst>
            <pc:docMk/>
            <pc:sldMk cId="1191258230" sldId="279"/>
            <ac:spMk id="3" creationId="{6E88CAD9-2C49-4B07-823F-BA36E76FB88D}"/>
          </ac:spMkLst>
        </pc:spChg>
        <pc:spChg chg="del">
          <ac:chgData name="Ajeesh G P" userId="c301e407-3190-40e1-896d-f9e1daf07dfd" providerId="ADAL" clId="{9F157B56-F3AE-4A0F-92D2-B66BA982E1A9}" dt="2020-09-30T14:27:36.407" v="8391" actId="478"/>
          <ac:spMkLst>
            <pc:docMk/>
            <pc:sldMk cId="1191258230" sldId="279"/>
            <ac:spMk id="7" creationId="{F46366A9-211B-4A07-AF1D-17D6922C50F2}"/>
          </ac:spMkLst>
        </pc:spChg>
        <pc:spChg chg="del">
          <ac:chgData name="Ajeesh G P" userId="c301e407-3190-40e1-896d-f9e1daf07dfd" providerId="ADAL" clId="{9F157B56-F3AE-4A0F-92D2-B66BA982E1A9}" dt="2020-09-30T14:27:36.407" v="8391" actId="478"/>
          <ac:spMkLst>
            <pc:docMk/>
            <pc:sldMk cId="1191258230" sldId="279"/>
            <ac:spMk id="9" creationId="{CE57AB23-78E4-4D39-B77A-9F7437083B77}"/>
          </ac:spMkLst>
        </pc:spChg>
        <pc:spChg chg="add del mod">
          <ac:chgData name="Ajeesh G P" userId="c301e407-3190-40e1-896d-f9e1daf07dfd" providerId="ADAL" clId="{9F157B56-F3AE-4A0F-92D2-B66BA982E1A9}" dt="2020-09-30T14:55:22.832" v="8684" actId="478"/>
          <ac:spMkLst>
            <pc:docMk/>
            <pc:sldMk cId="1191258230" sldId="279"/>
            <ac:spMk id="10" creationId="{4BEE102E-97CD-4B3A-A2DE-5CACEC36A7B5}"/>
          </ac:spMkLst>
        </pc:spChg>
        <pc:spChg chg="add mod">
          <ac:chgData name="Ajeesh G P" userId="c301e407-3190-40e1-896d-f9e1daf07dfd" providerId="ADAL" clId="{9F157B56-F3AE-4A0F-92D2-B66BA982E1A9}" dt="2020-09-30T15:21:18.106" v="9237" actId="1076"/>
          <ac:spMkLst>
            <pc:docMk/>
            <pc:sldMk cId="1191258230" sldId="279"/>
            <ac:spMk id="11" creationId="{D98A7C46-DF5F-476C-AB1B-09BC9DD93BBC}"/>
          </ac:spMkLst>
        </pc:spChg>
        <pc:spChg chg="add del mod">
          <ac:chgData name="Ajeesh G P" userId="c301e407-3190-40e1-896d-f9e1daf07dfd" providerId="ADAL" clId="{9F157B56-F3AE-4A0F-92D2-B66BA982E1A9}" dt="2020-09-30T14:51:15.104" v="8629"/>
          <ac:spMkLst>
            <pc:docMk/>
            <pc:sldMk cId="1191258230" sldId="279"/>
            <ac:spMk id="15" creationId="{464F4EB0-AFDA-4526-A87E-7BA226BDCF4E}"/>
          </ac:spMkLst>
        </pc:spChg>
        <pc:spChg chg="add mod">
          <ac:chgData name="Ajeesh G P" userId="c301e407-3190-40e1-896d-f9e1daf07dfd" providerId="ADAL" clId="{9F157B56-F3AE-4A0F-92D2-B66BA982E1A9}" dt="2020-09-30T15:21:18.106" v="9237" actId="1076"/>
          <ac:spMkLst>
            <pc:docMk/>
            <pc:sldMk cId="1191258230" sldId="279"/>
            <ac:spMk id="16" creationId="{7BD0DB9E-92BD-43E3-9A60-F520FC1A6B71}"/>
          </ac:spMkLst>
        </pc:spChg>
        <pc:spChg chg="add del mod">
          <ac:chgData name="Ajeesh G P" userId="c301e407-3190-40e1-896d-f9e1daf07dfd" providerId="ADAL" clId="{9F157B56-F3AE-4A0F-92D2-B66BA982E1A9}" dt="2020-09-30T14:54:26.159" v="8672"/>
          <ac:spMkLst>
            <pc:docMk/>
            <pc:sldMk cId="1191258230" sldId="279"/>
            <ac:spMk id="18" creationId="{9A21B6D9-10B6-4ADC-946D-BD4922450723}"/>
          </ac:spMkLst>
        </pc:spChg>
        <pc:spChg chg="add mod">
          <ac:chgData name="Ajeesh G P" userId="c301e407-3190-40e1-896d-f9e1daf07dfd" providerId="ADAL" clId="{9F157B56-F3AE-4A0F-92D2-B66BA982E1A9}" dt="2020-09-30T16:02:48.828" v="10942" actId="123"/>
          <ac:spMkLst>
            <pc:docMk/>
            <pc:sldMk cId="1191258230" sldId="279"/>
            <ac:spMk id="23" creationId="{4D4702AC-423E-4166-BF72-96CEC5C78FA9}"/>
          </ac:spMkLst>
        </pc:spChg>
        <pc:spChg chg="add del mod">
          <ac:chgData name="Ajeesh G P" userId="c301e407-3190-40e1-896d-f9e1daf07dfd" providerId="ADAL" clId="{9F157B56-F3AE-4A0F-92D2-B66BA982E1A9}" dt="2020-09-30T14:47:21.150" v="8613"/>
          <ac:spMkLst>
            <pc:docMk/>
            <pc:sldMk cId="1191258230" sldId="279"/>
            <ac:spMk id="56" creationId="{D4665D17-5AB9-48EA-B91D-0ED651BB82EF}"/>
          </ac:spMkLst>
        </pc:spChg>
        <pc:spChg chg="add mod">
          <ac:chgData name="Ajeesh G P" userId="c301e407-3190-40e1-896d-f9e1daf07dfd" providerId="ADAL" clId="{9F157B56-F3AE-4A0F-92D2-B66BA982E1A9}" dt="2020-09-30T15:22:08.923" v="9248" actId="164"/>
          <ac:spMkLst>
            <pc:docMk/>
            <pc:sldMk cId="1191258230" sldId="279"/>
            <ac:spMk id="74" creationId="{3E458660-25B6-45AF-8A0A-856BA4FB44B1}"/>
          </ac:spMkLst>
        </pc:spChg>
        <pc:spChg chg="add mod">
          <ac:chgData name="Ajeesh G P" userId="c301e407-3190-40e1-896d-f9e1daf07dfd" providerId="ADAL" clId="{9F157B56-F3AE-4A0F-92D2-B66BA982E1A9}" dt="2020-09-30T15:39:51.378" v="9987" actId="20577"/>
          <ac:spMkLst>
            <pc:docMk/>
            <pc:sldMk cId="1191258230" sldId="279"/>
            <ac:spMk id="75" creationId="{374B5815-301E-4AE3-902D-FAEDBE997981}"/>
          </ac:spMkLst>
        </pc:spChg>
        <pc:spChg chg="del">
          <ac:chgData name="Ajeesh G P" userId="c301e407-3190-40e1-896d-f9e1daf07dfd" providerId="ADAL" clId="{9F157B56-F3AE-4A0F-92D2-B66BA982E1A9}" dt="2020-09-30T14:27:36.407" v="8391" actId="478"/>
          <ac:spMkLst>
            <pc:docMk/>
            <pc:sldMk cId="1191258230" sldId="279"/>
            <ac:spMk id="77" creationId="{4E04C0AF-2CA9-4E52-8D2C-0651AB3DF63E}"/>
          </ac:spMkLst>
        </pc:spChg>
        <pc:spChg chg="add mod">
          <ac:chgData name="Ajeesh G P" userId="c301e407-3190-40e1-896d-f9e1daf07dfd" providerId="ADAL" clId="{9F157B56-F3AE-4A0F-92D2-B66BA982E1A9}" dt="2020-09-30T15:53:46.143" v="10632" actId="20577"/>
          <ac:spMkLst>
            <pc:docMk/>
            <pc:sldMk cId="1191258230" sldId="279"/>
            <ac:spMk id="79" creationId="{819D9538-E9B9-457A-90DE-701924D078A2}"/>
          </ac:spMkLst>
        </pc:spChg>
        <pc:spChg chg="add mod">
          <ac:chgData name="Ajeesh G P" userId="c301e407-3190-40e1-896d-f9e1daf07dfd" providerId="ADAL" clId="{9F157B56-F3AE-4A0F-92D2-B66BA982E1A9}" dt="2020-09-30T15:25:01.902" v="9279" actId="12788"/>
          <ac:spMkLst>
            <pc:docMk/>
            <pc:sldMk cId="1191258230" sldId="279"/>
            <ac:spMk id="84" creationId="{46728A01-983A-4D7A-8D0E-67577DE947AF}"/>
          </ac:spMkLst>
        </pc:spChg>
        <pc:spChg chg="add mod">
          <ac:chgData name="Ajeesh G P" userId="c301e407-3190-40e1-896d-f9e1daf07dfd" providerId="ADAL" clId="{9F157B56-F3AE-4A0F-92D2-B66BA982E1A9}" dt="2020-09-30T15:25:24.401" v="9282" actId="1076"/>
          <ac:spMkLst>
            <pc:docMk/>
            <pc:sldMk cId="1191258230" sldId="279"/>
            <ac:spMk id="87" creationId="{493FA7DE-828D-48AF-BF1A-574FDB614DBF}"/>
          </ac:spMkLst>
        </pc:spChg>
        <pc:spChg chg="del">
          <ac:chgData name="Ajeesh G P" userId="c301e407-3190-40e1-896d-f9e1daf07dfd" providerId="ADAL" clId="{9F157B56-F3AE-4A0F-92D2-B66BA982E1A9}" dt="2020-09-30T14:27:36.407" v="8391" actId="478"/>
          <ac:spMkLst>
            <pc:docMk/>
            <pc:sldMk cId="1191258230" sldId="279"/>
            <ac:spMk id="89" creationId="{6404A8E8-6AAA-4289-AB27-4CF95D9824F4}"/>
          </ac:spMkLst>
        </pc:spChg>
        <pc:spChg chg="add mod">
          <ac:chgData name="Ajeesh G P" userId="c301e407-3190-40e1-896d-f9e1daf07dfd" providerId="ADAL" clId="{9F157B56-F3AE-4A0F-92D2-B66BA982E1A9}" dt="2020-09-30T15:32:44.292" v="9973" actId="20577"/>
          <ac:spMkLst>
            <pc:docMk/>
            <pc:sldMk cId="1191258230" sldId="279"/>
            <ac:spMk id="90" creationId="{9F9F6E75-086A-4FF4-AB7F-80F9BD71D2CA}"/>
          </ac:spMkLst>
        </pc:spChg>
        <pc:spChg chg="add del mod">
          <ac:chgData name="Ajeesh G P" userId="c301e407-3190-40e1-896d-f9e1daf07dfd" providerId="ADAL" clId="{9F157B56-F3AE-4A0F-92D2-B66BA982E1A9}" dt="2020-09-30T15:21:55.592" v="9244"/>
          <ac:spMkLst>
            <pc:docMk/>
            <pc:sldMk cId="1191258230" sldId="279"/>
            <ac:spMk id="91" creationId="{2A7C8129-C8C1-480B-A284-B9F33E4C8CBD}"/>
          </ac:spMkLst>
        </pc:spChg>
        <pc:spChg chg="add del mod">
          <ac:chgData name="Ajeesh G P" userId="c301e407-3190-40e1-896d-f9e1daf07dfd" providerId="ADAL" clId="{9F157B56-F3AE-4A0F-92D2-B66BA982E1A9}" dt="2020-09-30T15:21:55.592" v="9244"/>
          <ac:spMkLst>
            <pc:docMk/>
            <pc:sldMk cId="1191258230" sldId="279"/>
            <ac:spMk id="92" creationId="{2088506B-1999-4641-8891-846BE8E7FC31}"/>
          </ac:spMkLst>
        </pc:spChg>
        <pc:spChg chg="add del mod">
          <ac:chgData name="Ajeesh G P" userId="c301e407-3190-40e1-896d-f9e1daf07dfd" providerId="ADAL" clId="{9F157B56-F3AE-4A0F-92D2-B66BA982E1A9}" dt="2020-09-30T15:21:55.592" v="9244"/>
          <ac:spMkLst>
            <pc:docMk/>
            <pc:sldMk cId="1191258230" sldId="279"/>
            <ac:spMk id="97" creationId="{6570AC2E-000F-4023-8F4C-E99CB9D521C2}"/>
          </ac:spMkLst>
        </pc:spChg>
        <pc:spChg chg="add mod">
          <ac:chgData name="Ajeesh G P" userId="c301e407-3190-40e1-896d-f9e1daf07dfd" providerId="ADAL" clId="{9F157B56-F3AE-4A0F-92D2-B66BA982E1A9}" dt="2020-09-30T15:55:09.632" v="10647" actId="12788"/>
          <ac:spMkLst>
            <pc:docMk/>
            <pc:sldMk cId="1191258230" sldId="279"/>
            <ac:spMk id="99" creationId="{5DE70A0A-837A-46C5-B7D9-C7C5BBE287F8}"/>
          </ac:spMkLst>
        </pc:spChg>
        <pc:spChg chg="add mod">
          <ac:chgData name="Ajeesh G P" userId="c301e407-3190-40e1-896d-f9e1daf07dfd" providerId="ADAL" clId="{9F157B56-F3AE-4A0F-92D2-B66BA982E1A9}" dt="2020-09-30T15:55:09.632" v="10647" actId="12788"/>
          <ac:spMkLst>
            <pc:docMk/>
            <pc:sldMk cId="1191258230" sldId="279"/>
            <ac:spMk id="100" creationId="{441C3AED-6F41-49E6-B633-2F31C9C23F3C}"/>
          </ac:spMkLst>
        </pc:spChg>
        <pc:spChg chg="del">
          <ac:chgData name="Ajeesh G P" userId="c301e407-3190-40e1-896d-f9e1daf07dfd" providerId="ADAL" clId="{9F157B56-F3AE-4A0F-92D2-B66BA982E1A9}" dt="2020-09-30T14:27:36.407" v="8391" actId="478"/>
          <ac:spMkLst>
            <pc:docMk/>
            <pc:sldMk cId="1191258230" sldId="279"/>
            <ac:spMk id="101" creationId="{2F676EB4-07FA-45AB-BEAB-15B4DB90062B}"/>
          </ac:spMkLst>
        </pc:spChg>
        <pc:spChg chg="add mod">
          <ac:chgData name="Ajeesh G P" userId="c301e407-3190-40e1-896d-f9e1daf07dfd" providerId="ADAL" clId="{9F157B56-F3AE-4A0F-92D2-B66BA982E1A9}" dt="2020-09-30T21:45:07.325" v="11593" actId="313"/>
          <ac:spMkLst>
            <pc:docMk/>
            <pc:sldMk cId="1191258230" sldId="279"/>
            <ac:spMk id="103" creationId="{A1FD28B7-0E75-4FF7-8A99-AB3B1A9EB483}"/>
          </ac:spMkLst>
        </pc:spChg>
        <pc:spChg chg="del">
          <ac:chgData name="Ajeesh G P" userId="c301e407-3190-40e1-896d-f9e1daf07dfd" providerId="ADAL" clId="{9F157B56-F3AE-4A0F-92D2-B66BA982E1A9}" dt="2020-09-30T14:27:36.407" v="8391" actId="478"/>
          <ac:spMkLst>
            <pc:docMk/>
            <pc:sldMk cId="1191258230" sldId="279"/>
            <ac:spMk id="104" creationId="{4BE09792-73FE-4E84-9F51-BF932DF96D33}"/>
          </ac:spMkLst>
        </pc:spChg>
        <pc:spChg chg="del">
          <ac:chgData name="Ajeesh G P" userId="c301e407-3190-40e1-896d-f9e1daf07dfd" providerId="ADAL" clId="{9F157B56-F3AE-4A0F-92D2-B66BA982E1A9}" dt="2020-09-30T14:27:36.407" v="8391" actId="478"/>
          <ac:spMkLst>
            <pc:docMk/>
            <pc:sldMk cId="1191258230" sldId="279"/>
            <ac:spMk id="105" creationId="{5D23D5C5-119E-4BB2-B1CA-771D5781B5B2}"/>
          </ac:spMkLst>
        </pc:spChg>
        <pc:spChg chg="del">
          <ac:chgData name="Ajeesh G P" userId="c301e407-3190-40e1-896d-f9e1daf07dfd" providerId="ADAL" clId="{9F157B56-F3AE-4A0F-92D2-B66BA982E1A9}" dt="2020-09-30T14:27:36.407" v="8391" actId="478"/>
          <ac:spMkLst>
            <pc:docMk/>
            <pc:sldMk cId="1191258230" sldId="279"/>
            <ac:spMk id="109" creationId="{8B8097F9-3FC3-4ED4-B21F-5441BEB744F8}"/>
          </ac:spMkLst>
        </pc:spChg>
        <pc:spChg chg="add mod">
          <ac:chgData name="Ajeesh G P" userId="c301e407-3190-40e1-896d-f9e1daf07dfd" providerId="ADAL" clId="{9F157B56-F3AE-4A0F-92D2-B66BA982E1A9}" dt="2020-09-30T16:05:35.218" v="11002" actId="12788"/>
          <ac:spMkLst>
            <pc:docMk/>
            <pc:sldMk cId="1191258230" sldId="279"/>
            <ac:spMk id="110" creationId="{E03CE79B-5711-459B-9A2F-1B35BF2BE057}"/>
          </ac:spMkLst>
        </pc:spChg>
        <pc:spChg chg="del">
          <ac:chgData name="Ajeesh G P" userId="c301e407-3190-40e1-896d-f9e1daf07dfd" providerId="ADAL" clId="{9F157B56-F3AE-4A0F-92D2-B66BA982E1A9}" dt="2020-09-30T14:27:36.407" v="8391" actId="478"/>
          <ac:spMkLst>
            <pc:docMk/>
            <pc:sldMk cId="1191258230" sldId="279"/>
            <ac:spMk id="111" creationId="{2A99B2D6-8A64-4C92-BA08-1A4AD27BE4C2}"/>
          </ac:spMkLst>
        </pc:spChg>
        <pc:spChg chg="del">
          <ac:chgData name="Ajeesh G P" userId="c301e407-3190-40e1-896d-f9e1daf07dfd" providerId="ADAL" clId="{9F157B56-F3AE-4A0F-92D2-B66BA982E1A9}" dt="2020-09-30T14:27:36.407" v="8391" actId="478"/>
          <ac:spMkLst>
            <pc:docMk/>
            <pc:sldMk cId="1191258230" sldId="279"/>
            <ac:spMk id="112" creationId="{571CF330-3FEA-434D-937A-67CF77B1C82D}"/>
          </ac:spMkLst>
        </pc:spChg>
        <pc:spChg chg="del">
          <ac:chgData name="Ajeesh G P" userId="c301e407-3190-40e1-896d-f9e1daf07dfd" providerId="ADAL" clId="{9F157B56-F3AE-4A0F-92D2-B66BA982E1A9}" dt="2020-09-30T14:27:36.407" v="8391" actId="478"/>
          <ac:spMkLst>
            <pc:docMk/>
            <pc:sldMk cId="1191258230" sldId="279"/>
            <ac:spMk id="113" creationId="{0A8F20B7-7335-40BF-9421-594390034CD1}"/>
          </ac:spMkLst>
        </pc:spChg>
        <pc:spChg chg="add mod">
          <ac:chgData name="Ajeesh G P" userId="c301e407-3190-40e1-896d-f9e1daf07dfd" providerId="ADAL" clId="{9F157B56-F3AE-4A0F-92D2-B66BA982E1A9}" dt="2020-09-30T16:05:35.218" v="11002" actId="12788"/>
          <ac:spMkLst>
            <pc:docMk/>
            <pc:sldMk cId="1191258230" sldId="279"/>
            <ac:spMk id="114" creationId="{49618B7E-FBBB-4032-9F73-BD5F94A255D6}"/>
          </ac:spMkLst>
        </pc:spChg>
        <pc:spChg chg="add mod">
          <ac:chgData name="Ajeesh G P" userId="c301e407-3190-40e1-896d-f9e1daf07dfd" providerId="ADAL" clId="{9F157B56-F3AE-4A0F-92D2-B66BA982E1A9}" dt="2020-09-30T16:12:06.827" v="11580" actId="6549"/>
          <ac:spMkLst>
            <pc:docMk/>
            <pc:sldMk cId="1191258230" sldId="279"/>
            <ac:spMk id="116" creationId="{7ECB2798-E8F1-4411-9826-9C05531D6453}"/>
          </ac:spMkLst>
        </pc:spChg>
        <pc:grpChg chg="del">
          <ac:chgData name="Ajeesh G P" userId="c301e407-3190-40e1-896d-f9e1daf07dfd" providerId="ADAL" clId="{9F157B56-F3AE-4A0F-92D2-B66BA982E1A9}" dt="2020-09-30T14:27:36.407" v="8391" actId="478"/>
          <ac:grpSpMkLst>
            <pc:docMk/>
            <pc:sldMk cId="1191258230" sldId="279"/>
            <ac:grpSpMk id="6" creationId="{AC01435E-9765-4A62-83E1-3B491C3FE29F}"/>
          </ac:grpSpMkLst>
        </pc:grpChg>
        <pc:grpChg chg="del">
          <ac:chgData name="Ajeesh G P" userId="c301e407-3190-40e1-896d-f9e1daf07dfd" providerId="ADAL" clId="{9F157B56-F3AE-4A0F-92D2-B66BA982E1A9}" dt="2020-09-30T14:27:36.407" v="8391" actId="478"/>
          <ac:grpSpMkLst>
            <pc:docMk/>
            <pc:sldMk cId="1191258230" sldId="279"/>
            <ac:grpSpMk id="8" creationId="{23A87012-C167-4A26-A014-9982B1F3DB7F}"/>
          </ac:grpSpMkLst>
        </pc:grpChg>
        <pc:grpChg chg="add del mod">
          <ac:chgData name="Ajeesh G P" userId="c301e407-3190-40e1-896d-f9e1daf07dfd" providerId="ADAL" clId="{9F157B56-F3AE-4A0F-92D2-B66BA982E1A9}" dt="2020-09-30T15:53:23.430" v="10619" actId="14100"/>
          <ac:grpSpMkLst>
            <pc:docMk/>
            <pc:sldMk cId="1191258230" sldId="279"/>
            <ac:grpSpMk id="26" creationId="{16A25155-25D5-441B-A012-FF7D19A17B28}"/>
          </ac:grpSpMkLst>
        </pc:grpChg>
        <pc:grpChg chg="del">
          <ac:chgData name="Ajeesh G P" userId="c301e407-3190-40e1-896d-f9e1daf07dfd" providerId="ADAL" clId="{9F157B56-F3AE-4A0F-92D2-B66BA982E1A9}" dt="2020-09-30T14:27:36.407" v="8391" actId="478"/>
          <ac:grpSpMkLst>
            <pc:docMk/>
            <pc:sldMk cId="1191258230" sldId="279"/>
            <ac:grpSpMk id="58" creationId="{B3071883-178E-43FD-964D-A77A329EC1B0}"/>
          </ac:grpSpMkLst>
        </pc:grpChg>
        <pc:grpChg chg="del">
          <ac:chgData name="Ajeesh G P" userId="c301e407-3190-40e1-896d-f9e1daf07dfd" providerId="ADAL" clId="{9F157B56-F3AE-4A0F-92D2-B66BA982E1A9}" dt="2020-09-30T14:27:36.407" v="8391" actId="478"/>
          <ac:grpSpMkLst>
            <pc:docMk/>
            <pc:sldMk cId="1191258230" sldId="279"/>
            <ac:grpSpMk id="65" creationId="{83CDEAD7-2ABE-4B67-9BC2-77524C139E4F}"/>
          </ac:grpSpMkLst>
        </pc:grpChg>
        <pc:grpChg chg="del">
          <ac:chgData name="Ajeesh G P" userId="c301e407-3190-40e1-896d-f9e1daf07dfd" providerId="ADAL" clId="{9F157B56-F3AE-4A0F-92D2-B66BA982E1A9}" dt="2020-09-30T14:27:36.407" v="8391" actId="478"/>
          <ac:grpSpMkLst>
            <pc:docMk/>
            <pc:sldMk cId="1191258230" sldId="279"/>
            <ac:grpSpMk id="67" creationId="{905823DB-B684-45BE-A86C-725E23441D33}"/>
          </ac:grpSpMkLst>
        </pc:grpChg>
        <pc:grpChg chg="del">
          <ac:chgData name="Ajeesh G P" userId="c301e407-3190-40e1-896d-f9e1daf07dfd" providerId="ADAL" clId="{9F157B56-F3AE-4A0F-92D2-B66BA982E1A9}" dt="2020-09-30T14:27:36.407" v="8391" actId="478"/>
          <ac:grpSpMkLst>
            <pc:docMk/>
            <pc:sldMk cId="1191258230" sldId="279"/>
            <ac:grpSpMk id="72" creationId="{439902BC-57D0-4970-9C78-F3204FA1283A}"/>
          </ac:grpSpMkLst>
        </pc:grpChg>
        <pc:grpChg chg="del">
          <ac:chgData name="Ajeesh G P" userId="c301e407-3190-40e1-896d-f9e1daf07dfd" providerId="ADAL" clId="{9F157B56-F3AE-4A0F-92D2-B66BA982E1A9}" dt="2020-09-30T14:27:36.407" v="8391" actId="478"/>
          <ac:grpSpMkLst>
            <pc:docMk/>
            <pc:sldMk cId="1191258230" sldId="279"/>
            <ac:grpSpMk id="73" creationId="{A76E7205-C335-4194-8451-1E4A18FE1D19}"/>
          </ac:grpSpMkLst>
        </pc:grpChg>
        <pc:grpChg chg="del">
          <ac:chgData name="Ajeesh G P" userId="c301e407-3190-40e1-896d-f9e1daf07dfd" providerId="ADAL" clId="{9F157B56-F3AE-4A0F-92D2-B66BA982E1A9}" dt="2020-09-30T14:27:36.407" v="8391" actId="478"/>
          <ac:grpSpMkLst>
            <pc:docMk/>
            <pc:sldMk cId="1191258230" sldId="279"/>
            <ac:grpSpMk id="76" creationId="{9AFC5999-5BE1-4434-9AEF-243915C140DE}"/>
          </ac:grpSpMkLst>
        </pc:grpChg>
        <pc:grpChg chg="del">
          <ac:chgData name="Ajeesh G P" userId="c301e407-3190-40e1-896d-f9e1daf07dfd" providerId="ADAL" clId="{9F157B56-F3AE-4A0F-92D2-B66BA982E1A9}" dt="2020-09-30T14:27:36.407" v="8391" actId="478"/>
          <ac:grpSpMkLst>
            <pc:docMk/>
            <pc:sldMk cId="1191258230" sldId="279"/>
            <ac:grpSpMk id="83" creationId="{4EA34864-CE93-41BA-A7C3-857C0C9B9A3B}"/>
          </ac:grpSpMkLst>
        </pc:grpChg>
        <pc:grpChg chg="del">
          <ac:chgData name="Ajeesh G P" userId="c301e407-3190-40e1-896d-f9e1daf07dfd" providerId="ADAL" clId="{9F157B56-F3AE-4A0F-92D2-B66BA982E1A9}" dt="2020-09-30T14:27:36.407" v="8391" actId="478"/>
          <ac:grpSpMkLst>
            <pc:docMk/>
            <pc:sldMk cId="1191258230" sldId="279"/>
            <ac:grpSpMk id="86" creationId="{1085D2C8-C5AE-4847-8252-C0C07AC018CC}"/>
          </ac:grpSpMkLst>
        </pc:grpChg>
        <pc:grpChg chg="del">
          <ac:chgData name="Ajeesh G P" userId="c301e407-3190-40e1-896d-f9e1daf07dfd" providerId="ADAL" clId="{9F157B56-F3AE-4A0F-92D2-B66BA982E1A9}" dt="2020-09-30T14:27:36.407" v="8391" actId="478"/>
          <ac:grpSpMkLst>
            <pc:docMk/>
            <pc:sldMk cId="1191258230" sldId="279"/>
            <ac:grpSpMk id="106" creationId="{8ACED276-4424-48B1-8287-CC6FD713B04C}"/>
          </ac:grpSpMkLst>
        </pc:grpChg>
        <pc:picChg chg="add del mod">
          <ac:chgData name="Ajeesh G P" userId="c301e407-3190-40e1-896d-f9e1daf07dfd" providerId="ADAL" clId="{9F157B56-F3AE-4A0F-92D2-B66BA982E1A9}" dt="2020-09-30T14:51:17.355" v="8630" actId="478"/>
          <ac:picMkLst>
            <pc:docMk/>
            <pc:sldMk cId="1191258230" sldId="279"/>
            <ac:picMk id="13" creationId="{6B9E38ED-F181-4CC9-BFB0-79397CE81BDC}"/>
          </ac:picMkLst>
        </pc:picChg>
        <pc:picChg chg="del">
          <ac:chgData name="Ajeesh G P" userId="c301e407-3190-40e1-896d-f9e1daf07dfd" providerId="ADAL" clId="{9F157B56-F3AE-4A0F-92D2-B66BA982E1A9}" dt="2020-09-30T14:51:15.087" v="8627" actId="478"/>
          <ac:picMkLst>
            <pc:docMk/>
            <pc:sldMk cId="1191258230" sldId="279"/>
            <ac:picMk id="14" creationId="{DF861638-976D-4782-8A3C-3A7C2D53454E}"/>
          </ac:picMkLst>
        </pc:picChg>
        <pc:picChg chg="del mod">
          <ac:chgData name="Ajeesh G P" userId="c301e407-3190-40e1-896d-f9e1daf07dfd" providerId="ADAL" clId="{9F157B56-F3AE-4A0F-92D2-B66BA982E1A9}" dt="2020-09-30T15:20:59.825" v="9234" actId="478"/>
          <ac:picMkLst>
            <pc:docMk/>
            <pc:sldMk cId="1191258230" sldId="279"/>
            <ac:picMk id="17" creationId="{6114F1E0-3A46-49E5-A993-B63284F4A9A3}"/>
          </ac:picMkLst>
        </pc:picChg>
        <pc:picChg chg="add del mod">
          <ac:chgData name="Ajeesh G P" userId="c301e407-3190-40e1-896d-f9e1daf07dfd" providerId="ADAL" clId="{9F157B56-F3AE-4A0F-92D2-B66BA982E1A9}" dt="2020-09-30T14:54:30.980" v="8675" actId="478"/>
          <ac:picMkLst>
            <pc:docMk/>
            <pc:sldMk cId="1191258230" sldId="279"/>
            <ac:picMk id="20" creationId="{DF21D218-77F2-4EA9-8BD8-0D9FA470BA9C}"/>
          </ac:picMkLst>
        </pc:picChg>
        <pc:picChg chg="add mod">
          <ac:chgData name="Ajeesh G P" userId="c301e407-3190-40e1-896d-f9e1daf07dfd" providerId="ADAL" clId="{9F157B56-F3AE-4A0F-92D2-B66BA982E1A9}" dt="2020-09-30T15:21:18.106" v="9237" actId="1076"/>
          <ac:picMkLst>
            <pc:docMk/>
            <pc:sldMk cId="1191258230" sldId="279"/>
            <ac:picMk id="22" creationId="{7348787A-9709-4346-A8CB-86D6EE145497}"/>
          </ac:picMkLst>
        </pc:picChg>
        <pc:picChg chg="add del mod">
          <ac:chgData name="Ajeesh G P" userId="c301e407-3190-40e1-896d-f9e1daf07dfd" providerId="ADAL" clId="{9F157B56-F3AE-4A0F-92D2-B66BA982E1A9}" dt="2020-09-30T15:20:49.087" v="9233" actId="478"/>
          <ac:picMkLst>
            <pc:docMk/>
            <pc:sldMk cId="1191258230" sldId="279"/>
            <ac:picMk id="25" creationId="{B2AEA89C-6E1B-4226-95A1-A38B61754AC9}"/>
          </ac:picMkLst>
        </pc:picChg>
        <pc:picChg chg="add mod">
          <ac:chgData name="Ajeesh G P" userId="c301e407-3190-40e1-896d-f9e1daf07dfd" providerId="ADAL" clId="{9F157B56-F3AE-4A0F-92D2-B66BA982E1A9}" dt="2020-09-30T15:24:27.985" v="9260" actId="1076"/>
          <ac:picMkLst>
            <pc:docMk/>
            <pc:sldMk cId="1191258230" sldId="279"/>
            <ac:picMk id="28" creationId="{E058923E-1FA4-467E-8AFA-402308713737}"/>
          </ac:picMkLst>
        </pc:picChg>
        <pc:picChg chg="add mod">
          <ac:chgData name="Ajeesh G P" userId="c301e407-3190-40e1-896d-f9e1daf07dfd" providerId="ADAL" clId="{9F157B56-F3AE-4A0F-92D2-B66BA982E1A9}" dt="2020-09-30T15:39:48.188" v="9982" actId="1076"/>
          <ac:picMkLst>
            <pc:docMk/>
            <pc:sldMk cId="1191258230" sldId="279"/>
            <ac:picMk id="30" creationId="{ECA1DF37-92B9-4E9F-BEBB-16C1F383A9D2}"/>
          </ac:picMkLst>
        </pc:picChg>
        <pc:picChg chg="add mod">
          <ac:chgData name="Ajeesh G P" userId="c301e407-3190-40e1-896d-f9e1daf07dfd" providerId="ADAL" clId="{9F157B56-F3AE-4A0F-92D2-B66BA982E1A9}" dt="2020-09-30T15:54:53.117" v="10640" actId="1076"/>
          <ac:picMkLst>
            <pc:docMk/>
            <pc:sldMk cId="1191258230" sldId="279"/>
            <ac:picMk id="32" creationId="{3473B79A-5FDD-43B5-87C3-B5ABBE4D1122}"/>
          </ac:picMkLst>
        </pc:picChg>
        <pc:picChg chg="add mod">
          <ac:chgData name="Ajeesh G P" userId="c301e407-3190-40e1-896d-f9e1daf07dfd" providerId="ADAL" clId="{9F157B56-F3AE-4A0F-92D2-B66BA982E1A9}" dt="2020-09-30T16:05:08.463" v="10991" actId="1076"/>
          <ac:picMkLst>
            <pc:docMk/>
            <pc:sldMk cId="1191258230" sldId="279"/>
            <ac:picMk id="34" creationId="{5C0F50C2-C38C-46A7-884B-6B04C7D24D27}"/>
          </ac:picMkLst>
        </pc:picChg>
        <pc:picChg chg="del">
          <ac:chgData name="Ajeesh G P" userId="c301e407-3190-40e1-896d-f9e1daf07dfd" providerId="ADAL" clId="{9F157B56-F3AE-4A0F-92D2-B66BA982E1A9}" dt="2020-09-30T14:27:36.407" v="8391" actId="478"/>
          <ac:picMkLst>
            <pc:docMk/>
            <pc:sldMk cId="1191258230" sldId="279"/>
            <ac:picMk id="55" creationId="{A185DB43-C48A-41D6-93FD-77840E01039A}"/>
          </ac:picMkLst>
        </pc:picChg>
        <pc:picChg chg="add del mod">
          <ac:chgData name="Ajeesh G P" userId="c301e407-3190-40e1-896d-f9e1daf07dfd" providerId="ADAL" clId="{9F157B56-F3AE-4A0F-92D2-B66BA982E1A9}" dt="2020-09-30T15:39:43.128" v="9981" actId="478"/>
          <ac:picMkLst>
            <pc:docMk/>
            <pc:sldMk cId="1191258230" sldId="279"/>
            <ac:picMk id="78" creationId="{8E959BFB-CDC2-432D-9128-AB4C573FCB0D}"/>
          </ac:picMkLst>
        </pc:picChg>
        <pc:picChg chg="add del mod">
          <ac:chgData name="Ajeesh G P" userId="c301e407-3190-40e1-896d-f9e1daf07dfd" providerId="ADAL" clId="{9F157B56-F3AE-4A0F-92D2-B66BA982E1A9}" dt="2020-09-30T15:24:19.763" v="9259" actId="478"/>
          <ac:picMkLst>
            <pc:docMk/>
            <pc:sldMk cId="1191258230" sldId="279"/>
            <ac:picMk id="88" creationId="{D8756584-7766-40B4-B5E9-3BDBF9006452}"/>
          </ac:picMkLst>
        </pc:picChg>
        <pc:picChg chg="del">
          <ac:chgData name="Ajeesh G P" userId="c301e407-3190-40e1-896d-f9e1daf07dfd" providerId="ADAL" clId="{9F157B56-F3AE-4A0F-92D2-B66BA982E1A9}" dt="2020-09-30T14:27:36.407" v="8391" actId="478"/>
          <ac:picMkLst>
            <pc:docMk/>
            <pc:sldMk cId="1191258230" sldId="279"/>
            <ac:picMk id="93" creationId="{92865DF6-8A31-42C1-A52C-EA684B761F5D}"/>
          </ac:picMkLst>
        </pc:picChg>
        <pc:picChg chg="add del mod">
          <ac:chgData name="Ajeesh G P" userId="c301e407-3190-40e1-896d-f9e1daf07dfd" providerId="ADAL" clId="{9F157B56-F3AE-4A0F-92D2-B66BA982E1A9}" dt="2020-09-30T15:21:55.592" v="9244"/>
          <ac:picMkLst>
            <pc:docMk/>
            <pc:sldMk cId="1191258230" sldId="279"/>
            <ac:picMk id="95" creationId="{2D51BE8E-C648-4A9E-BBE8-BED106697551}"/>
          </ac:picMkLst>
        </pc:picChg>
        <pc:picChg chg="add del mod">
          <ac:chgData name="Ajeesh G P" userId="c301e407-3190-40e1-896d-f9e1daf07dfd" providerId="ADAL" clId="{9F157B56-F3AE-4A0F-92D2-B66BA982E1A9}" dt="2020-09-30T15:54:41.649" v="10638" actId="478"/>
          <ac:picMkLst>
            <pc:docMk/>
            <pc:sldMk cId="1191258230" sldId="279"/>
            <ac:picMk id="102" creationId="{40DE56E8-096D-4D78-BD64-CB990D43E2E8}"/>
          </ac:picMkLst>
        </pc:picChg>
        <pc:picChg chg="add del mod">
          <ac:chgData name="Ajeesh G P" userId="c301e407-3190-40e1-896d-f9e1daf07dfd" providerId="ADAL" clId="{9F157B56-F3AE-4A0F-92D2-B66BA982E1A9}" dt="2020-09-30T16:05:02.805" v="10990" actId="478"/>
          <ac:picMkLst>
            <pc:docMk/>
            <pc:sldMk cId="1191258230" sldId="279"/>
            <ac:picMk id="115" creationId="{41767133-3FBD-4C6A-9CA4-86FB2B4E2FDD}"/>
          </ac:picMkLst>
        </pc:picChg>
        <pc:picChg chg="del">
          <ac:chgData name="Ajeesh G P" userId="c301e407-3190-40e1-896d-f9e1daf07dfd" providerId="ADAL" clId="{9F157B56-F3AE-4A0F-92D2-B66BA982E1A9}" dt="2020-09-30T14:27:36.407" v="8391" actId="478"/>
          <ac:picMkLst>
            <pc:docMk/>
            <pc:sldMk cId="1191258230" sldId="279"/>
            <ac:picMk id="1026" creationId="{E973E69C-CB58-4B87-B132-9D12A7571E52}"/>
          </ac:picMkLst>
        </pc:picChg>
        <pc:picChg chg="del">
          <ac:chgData name="Ajeesh G P" userId="c301e407-3190-40e1-896d-f9e1daf07dfd" providerId="ADAL" clId="{9F157B56-F3AE-4A0F-92D2-B66BA982E1A9}" dt="2020-09-30T14:27:36.407" v="8391" actId="478"/>
          <ac:picMkLst>
            <pc:docMk/>
            <pc:sldMk cId="1191258230" sldId="279"/>
            <ac:picMk id="1034" creationId="{FAD3C550-11DC-440B-871F-245FCDC80385}"/>
          </ac:picMkLst>
        </pc:picChg>
        <pc:picChg chg="del">
          <ac:chgData name="Ajeesh G P" userId="c301e407-3190-40e1-896d-f9e1daf07dfd" providerId="ADAL" clId="{9F157B56-F3AE-4A0F-92D2-B66BA982E1A9}" dt="2020-09-30T14:27:36.407" v="8391" actId="478"/>
          <ac:picMkLst>
            <pc:docMk/>
            <pc:sldMk cId="1191258230" sldId="279"/>
            <ac:picMk id="1036" creationId="{B888D2E6-A716-4B92-B529-63FE8FFEFC52}"/>
          </ac:picMkLst>
        </pc:picChg>
        <pc:cxnChg chg="del">
          <ac:chgData name="Ajeesh G P" userId="c301e407-3190-40e1-896d-f9e1daf07dfd" providerId="ADAL" clId="{9F157B56-F3AE-4A0F-92D2-B66BA982E1A9}" dt="2020-09-30T14:27:36.407" v="8391" actId="478"/>
          <ac:cxnSpMkLst>
            <pc:docMk/>
            <pc:sldMk cId="1191258230" sldId="279"/>
            <ac:cxnSpMk id="53" creationId="{FF36F127-2BEA-4E7B-B408-670E1F255043}"/>
          </ac:cxnSpMkLst>
        </pc:cxnChg>
      </pc:sldChg>
      <pc:sldChg chg="add del">
        <pc:chgData name="Ajeesh G P" userId="c301e407-3190-40e1-896d-f9e1daf07dfd" providerId="ADAL" clId="{9F157B56-F3AE-4A0F-92D2-B66BA982E1A9}" dt="2020-10-01T05:40:08.835" v="11636" actId="2696"/>
        <pc:sldMkLst>
          <pc:docMk/>
          <pc:sldMk cId="1884515733" sldId="280"/>
        </pc:sldMkLst>
      </pc:sldChg>
      <pc:sldChg chg="modSp">
        <pc:chgData name="Ajeesh G P" userId="c301e407-3190-40e1-896d-f9e1daf07dfd" providerId="ADAL" clId="{9F157B56-F3AE-4A0F-92D2-B66BA982E1A9}" dt="2020-10-05T16:57:49.979" v="12195" actId="207"/>
        <pc:sldMkLst>
          <pc:docMk/>
          <pc:sldMk cId="2093997806" sldId="281"/>
        </pc:sldMkLst>
        <pc:spChg chg="mod">
          <ac:chgData name="Ajeesh G P" userId="c301e407-3190-40e1-896d-f9e1daf07dfd" providerId="ADAL" clId="{9F157B56-F3AE-4A0F-92D2-B66BA982E1A9}" dt="2020-10-05T16:57:49.979" v="12195" actId="207"/>
          <ac:spMkLst>
            <pc:docMk/>
            <pc:sldMk cId="2093997806" sldId="281"/>
            <ac:spMk id="15" creationId="{5FB1CF24-7923-4799-8A5F-31C7EB3C0EB3}"/>
          </ac:spMkLst>
        </pc:spChg>
      </pc:sldChg>
      <pc:sldChg chg="modSp">
        <pc:chgData name="Ajeesh G P" userId="c301e407-3190-40e1-896d-f9e1daf07dfd" providerId="ADAL" clId="{9F157B56-F3AE-4A0F-92D2-B66BA982E1A9}" dt="2020-10-05T16:57:35.431" v="12194" actId="207"/>
        <pc:sldMkLst>
          <pc:docMk/>
          <pc:sldMk cId="1511452643" sldId="282"/>
        </pc:sldMkLst>
        <pc:spChg chg="mod">
          <ac:chgData name="Ajeesh G P" userId="c301e407-3190-40e1-896d-f9e1daf07dfd" providerId="ADAL" clId="{9F157B56-F3AE-4A0F-92D2-B66BA982E1A9}" dt="2020-10-05T16:57:35.431" v="12194" actId="207"/>
          <ac:spMkLst>
            <pc:docMk/>
            <pc:sldMk cId="1511452643" sldId="282"/>
            <ac:spMk id="41" creationId="{4B650395-CD18-4FF6-8E2D-AE5A149516FF}"/>
          </ac:spMkLst>
        </pc:spChg>
      </pc:sldChg>
      <pc:sldChg chg="addSp delSp modSp add">
        <pc:chgData name="Ajeesh G P" userId="c301e407-3190-40e1-896d-f9e1daf07dfd" providerId="ADAL" clId="{9F157B56-F3AE-4A0F-92D2-B66BA982E1A9}" dt="2020-10-05T16:55:48.503" v="12182" actId="207"/>
        <pc:sldMkLst>
          <pc:docMk/>
          <pc:sldMk cId="2046842573" sldId="283"/>
        </pc:sldMkLst>
        <pc:spChg chg="del mod">
          <ac:chgData name="Ajeesh G P" userId="c301e407-3190-40e1-896d-f9e1daf07dfd" providerId="ADAL" clId="{9F157B56-F3AE-4A0F-92D2-B66BA982E1A9}" dt="2020-10-01T09:19:44.643" v="11761"/>
          <ac:spMkLst>
            <pc:docMk/>
            <pc:sldMk cId="2046842573" sldId="283"/>
            <ac:spMk id="3" creationId="{A13BD0DE-7ACC-493B-810A-33D51BD103F4}"/>
          </ac:spMkLst>
        </pc:spChg>
        <pc:spChg chg="mod">
          <ac:chgData name="Ajeesh G P" userId="c301e407-3190-40e1-896d-f9e1daf07dfd" providerId="ADAL" clId="{9F157B56-F3AE-4A0F-92D2-B66BA982E1A9}" dt="2020-10-05T16:55:33.008" v="12178" actId="207"/>
          <ac:spMkLst>
            <pc:docMk/>
            <pc:sldMk cId="2046842573" sldId="283"/>
            <ac:spMk id="5" creationId="{6D5F3761-A966-4E1B-BC6C-4CC4DE8E8E70}"/>
          </ac:spMkLst>
        </pc:spChg>
        <pc:spChg chg="add del mod">
          <ac:chgData name="Ajeesh G P" userId="c301e407-3190-40e1-896d-f9e1daf07dfd" providerId="ADAL" clId="{9F157B56-F3AE-4A0F-92D2-B66BA982E1A9}" dt="2020-10-01T09:14:47.699" v="11753" actId="478"/>
          <ac:spMkLst>
            <pc:docMk/>
            <pc:sldMk cId="2046842573" sldId="283"/>
            <ac:spMk id="7" creationId="{9FC6D3D2-8B03-49C8-8F53-1EBB81B34235}"/>
          </ac:spMkLst>
        </pc:spChg>
        <pc:spChg chg="mod">
          <ac:chgData name="Ajeesh G P" userId="c301e407-3190-40e1-896d-f9e1daf07dfd" providerId="ADAL" clId="{9F157B56-F3AE-4A0F-92D2-B66BA982E1A9}" dt="2020-10-05T16:55:35.500" v="12179" actId="207"/>
          <ac:spMkLst>
            <pc:docMk/>
            <pc:sldMk cId="2046842573" sldId="283"/>
            <ac:spMk id="7" creationId="{BD2A082C-B447-40CF-ABBC-FC18FD0617EC}"/>
          </ac:spMkLst>
        </pc:spChg>
        <pc:spChg chg="mod">
          <ac:chgData name="Ajeesh G P" userId="c301e407-3190-40e1-896d-f9e1daf07dfd" providerId="ADAL" clId="{9F157B56-F3AE-4A0F-92D2-B66BA982E1A9}" dt="2020-10-05T16:55:42.015" v="12180" actId="207"/>
          <ac:spMkLst>
            <pc:docMk/>
            <pc:sldMk cId="2046842573" sldId="283"/>
            <ac:spMk id="8" creationId="{16988160-B289-4FFD-AFEE-594C05BEB190}"/>
          </ac:spMkLst>
        </pc:spChg>
        <pc:spChg chg="mod">
          <ac:chgData name="Ajeesh G P" userId="c301e407-3190-40e1-896d-f9e1daf07dfd" providerId="ADAL" clId="{9F157B56-F3AE-4A0F-92D2-B66BA982E1A9}" dt="2020-10-05T16:55:45.034" v="12181" actId="207"/>
          <ac:spMkLst>
            <pc:docMk/>
            <pc:sldMk cId="2046842573" sldId="283"/>
            <ac:spMk id="9" creationId="{B2A16F22-2A6A-48FE-A720-BEA68711D3B6}"/>
          </ac:spMkLst>
        </pc:spChg>
        <pc:spChg chg="add del mod">
          <ac:chgData name="Ajeesh G P" userId="c301e407-3190-40e1-896d-f9e1daf07dfd" providerId="ADAL" clId="{9F157B56-F3AE-4A0F-92D2-B66BA982E1A9}" dt="2020-10-01T09:14:47.699" v="11753" actId="478"/>
          <ac:spMkLst>
            <pc:docMk/>
            <pc:sldMk cId="2046842573" sldId="283"/>
            <ac:spMk id="10" creationId="{9D1DFB70-72D7-4BE1-B8D4-4503662D8699}"/>
          </ac:spMkLst>
        </pc:spChg>
        <pc:spChg chg="mod">
          <ac:chgData name="Ajeesh G P" userId="c301e407-3190-40e1-896d-f9e1daf07dfd" providerId="ADAL" clId="{9F157B56-F3AE-4A0F-92D2-B66BA982E1A9}" dt="2020-10-01T05:46:02.314" v="11653" actId="14100"/>
          <ac:spMkLst>
            <pc:docMk/>
            <pc:sldMk cId="2046842573" sldId="283"/>
            <ac:spMk id="11" creationId="{D98A7C46-DF5F-476C-AB1B-09BC9DD93BBC}"/>
          </ac:spMkLst>
        </pc:spChg>
        <pc:spChg chg="mod">
          <ac:chgData name="Ajeesh G P" userId="c301e407-3190-40e1-896d-f9e1daf07dfd" providerId="ADAL" clId="{9F157B56-F3AE-4A0F-92D2-B66BA982E1A9}" dt="2020-10-05T16:55:23.893" v="12176" actId="207"/>
          <ac:spMkLst>
            <pc:docMk/>
            <pc:sldMk cId="2046842573" sldId="283"/>
            <ac:spMk id="12" creationId="{FEDAA138-0E1F-4DFF-AB26-4E1764243321}"/>
          </ac:spMkLst>
        </pc:spChg>
        <pc:spChg chg="add del mod">
          <ac:chgData name="Ajeesh G P" userId="c301e407-3190-40e1-896d-f9e1daf07dfd" providerId="ADAL" clId="{9F157B56-F3AE-4A0F-92D2-B66BA982E1A9}" dt="2020-10-01T09:27:35.836" v="11791"/>
          <ac:spMkLst>
            <pc:docMk/>
            <pc:sldMk cId="2046842573" sldId="283"/>
            <ac:spMk id="14" creationId="{DB83C088-2DEC-4D12-9A6D-BD3BAB5389D8}"/>
          </ac:spMkLst>
        </pc:spChg>
        <pc:spChg chg="add del mod">
          <ac:chgData name="Ajeesh G P" userId="c301e407-3190-40e1-896d-f9e1daf07dfd" providerId="ADAL" clId="{9F157B56-F3AE-4A0F-92D2-B66BA982E1A9}" dt="2020-10-01T09:27:35.836" v="11791"/>
          <ac:spMkLst>
            <pc:docMk/>
            <pc:sldMk cId="2046842573" sldId="283"/>
            <ac:spMk id="15" creationId="{E1701163-6F46-4733-88FB-897D19B44C4D}"/>
          </ac:spMkLst>
        </pc:spChg>
        <pc:spChg chg="mod">
          <ac:chgData name="Ajeesh G P" userId="c301e407-3190-40e1-896d-f9e1daf07dfd" providerId="ADAL" clId="{9F157B56-F3AE-4A0F-92D2-B66BA982E1A9}" dt="2020-10-05T16:55:16.047" v="12175" actId="207"/>
          <ac:spMkLst>
            <pc:docMk/>
            <pc:sldMk cId="2046842573" sldId="283"/>
            <ac:spMk id="16" creationId="{7BD0DB9E-92BD-43E3-9A60-F520FC1A6B71}"/>
          </ac:spMkLst>
        </pc:spChg>
        <pc:spChg chg="del mod">
          <ac:chgData name="Ajeesh G P" userId="c301e407-3190-40e1-896d-f9e1daf07dfd" providerId="ADAL" clId="{9F157B56-F3AE-4A0F-92D2-B66BA982E1A9}" dt="2020-10-01T09:19:44.643" v="11761"/>
          <ac:spMkLst>
            <pc:docMk/>
            <pc:sldMk cId="2046842573" sldId="283"/>
            <ac:spMk id="17" creationId="{5EF9D9A0-20B1-42F7-BDDF-58509DD3D142}"/>
          </ac:spMkLst>
        </pc:spChg>
        <pc:spChg chg="add del mod">
          <ac:chgData name="Ajeesh G P" userId="c301e407-3190-40e1-896d-f9e1daf07dfd" providerId="ADAL" clId="{9F157B56-F3AE-4A0F-92D2-B66BA982E1A9}" dt="2020-10-01T09:26:14.216" v="11778" actId="478"/>
          <ac:spMkLst>
            <pc:docMk/>
            <pc:sldMk cId="2046842573" sldId="283"/>
            <ac:spMk id="18" creationId="{603B217B-A342-48D5-80F4-5080F862881F}"/>
          </ac:spMkLst>
        </pc:spChg>
        <pc:spChg chg="mod">
          <ac:chgData name="Ajeesh G P" userId="c301e407-3190-40e1-896d-f9e1daf07dfd" providerId="ADAL" clId="{9F157B56-F3AE-4A0F-92D2-B66BA982E1A9}" dt="2020-10-05T16:55:48.503" v="12182" actId="207"/>
          <ac:spMkLst>
            <pc:docMk/>
            <pc:sldMk cId="2046842573" sldId="283"/>
            <ac:spMk id="19" creationId="{BF3C6362-0E31-40D8-AB5C-EADD7A4E9A0D}"/>
          </ac:spMkLst>
        </pc:spChg>
        <pc:spChg chg="add del mod">
          <ac:chgData name="Ajeesh G P" userId="c301e407-3190-40e1-896d-f9e1daf07dfd" providerId="ADAL" clId="{9F157B56-F3AE-4A0F-92D2-B66BA982E1A9}" dt="2020-10-01T09:14:47.699" v="11753" actId="478"/>
          <ac:spMkLst>
            <pc:docMk/>
            <pc:sldMk cId="2046842573" sldId="283"/>
            <ac:spMk id="20" creationId="{13195484-FDAF-4E04-8993-909504C23488}"/>
          </ac:spMkLst>
        </pc:spChg>
        <pc:spChg chg="add del mod">
          <ac:chgData name="Ajeesh G P" userId="c301e407-3190-40e1-896d-f9e1daf07dfd" providerId="ADAL" clId="{9F157B56-F3AE-4A0F-92D2-B66BA982E1A9}" dt="2020-10-01T09:14:49.636" v="11754" actId="478"/>
          <ac:spMkLst>
            <pc:docMk/>
            <pc:sldMk cId="2046842573" sldId="283"/>
            <ac:spMk id="21" creationId="{7D2E23D7-416C-4A9D-A2E8-E5E5B00C9815}"/>
          </ac:spMkLst>
        </pc:spChg>
        <pc:spChg chg="add del mod">
          <ac:chgData name="Ajeesh G P" userId="c301e407-3190-40e1-896d-f9e1daf07dfd" providerId="ADAL" clId="{9F157B56-F3AE-4A0F-92D2-B66BA982E1A9}" dt="2020-10-01T09:26:41.529" v="11786" actId="478"/>
          <ac:spMkLst>
            <pc:docMk/>
            <pc:sldMk cId="2046842573" sldId="283"/>
            <ac:spMk id="23" creationId="{1F23C556-906A-44E2-A30B-A9C5D7806427}"/>
          </ac:spMkLst>
        </pc:spChg>
        <pc:spChg chg="del mod">
          <ac:chgData name="Ajeesh G P" userId="c301e407-3190-40e1-896d-f9e1daf07dfd" providerId="ADAL" clId="{9F157B56-F3AE-4A0F-92D2-B66BA982E1A9}" dt="2020-10-01T05:44:53.677" v="11646" actId="478"/>
          <ac:spMkLst>
            <pc:docMk/>
            <pc:sldMk cId="2046842573" sldId="283"/>
            <ac:spMk id="23" creationId="{4D4702AC-423E-4166-BF72-96CEC5C78FA9}"/>
          </ac:spMkLst>
        </pc:spChg>
        <pc:spChg chg="del mod">
          <ac:chgData name="Ajeesh G P" userId="c301e407-3190-40e1-896d-f9e1daf07dfd" providerId="ADAL" clId="{9F157B56-F3AE-4A0F-92D2-B66BA982E1A9}" dt="2020-10-01T09:24:57.462" v="11769" actId="478"/>
          <ac:spMkLst>
            <pc:docMk/>
            <pc:sldMk cId="2046842573" sldId="283"/>
            <ac:spMk id="26" creationId="{62F40D89-9FF4-4D6A-914C-85A50FFDF313}"/>
          </ac:spMkLst>
        </pc:spChg>
        <pc:spChg chg="add del mod">
          <ac:chgData name="Ajeesh G P" userId="c301e407-3190-40e1-896d-f9e1daf07dfd" providerId="ADAL" clId="{9F157B56-F3AE-4A0F-92D2-B66BA982E1A9}" dt="2020-10-01T09:27:35.836" v="11791"/>
          <ac:spMkLst>
            <pc:docMk/>
            <pc:sldMk cId="2046842573" sldId="283"/>
            <ac:spMk id="28" creationId="{025232E7-1F93-4DFE-A3C8-52036C1CDE12}"/>
          </ac:spMkLst>
        </pc:spChg>
        <pc:spChg chg="mod">
          <ac:chgData name="Ajeesh G P" userId="c301e407-3190-40e1-896d-f9e1daf07dfd" providerId="ADAL" clId="{9F157B56-F3AE-4A0F-92D2-B66BA982E1A9}" dt="2020-10-01T09:26:10.639" v="11777"/>
          <ac:spMkLst>
            <pc:docMk/>
            <pc:sldMk cId="2046842573" sldId="283"/>
            <ac:spMk id="29" creationId="{26A04C72-A059-4489-B1F9-1F6910BB56B5}"/>
          </ac:spMkLst>
        </pc:spChg>
        <pc:spChg chg="add del">
          <ac:chgData name="Ajeesh G P" userId="c301e407-3190-40e1-896d-f9e1daf07dfd" providerId="ADAL" clId="{9F157B56-F3AE-4A0F-92D2-B66BA982E1A9}" dt="2020-10-01T05:50:51.196" v="11662"/>
          <ac:spMkLst>
            <pc:docMk/>
            <pc:sldMk cId="2046842573" sldId="283"/>
            <ac:spMk id="29" creationId="{D49EF764-762E-494A-9496-AF73AA9A9826}"/>
          </ac:spMkLst>
        </pc:spChg>
        <pc:spChg chg="add del mod">
          <ac:chgData name="Ajeesh G P" userId="c301e407-3190-40e1-896d-f9e1daf07dfd" providerId="ADAL" clId="{9F157B56-F3AE-4A0F-92D2-B66BA982E1A9}" dt="2020-10-01T09:26:24.779" v="11781" actId="478"/>
          <ac:spMkLst>
            <pc:docMk/>
            <pc:sldMk cId="2046842573" sldId="283"/>
            <ac:spMk id="30" creationId="{B574F4BE-EA6F-4897-972E-8D34B46562F5}"/>
          </ac:spMkLst>
        </pc:spChg>
        <pc:spChg chg="add mod">
          <ac:chgData name="Ajeesh G P" userId="c301e407-3190-40e1-896d-f9e1daf07dfd" providerId="ADAL" clId="{9F157B56-F3AE-4A0F-92D2-B66BA982E1A9}" dt="2020-10-05T16:55:29.635" v="12177" actId="207"/>
          <ac:spMkLst>
            <pc:docMk/>
            <pc:sldMk cId="2046842573" sldId="283"/>
            <ac:spMk id="31" creationId="{F9159CD1-D765-433B-8BF7-B02CC2337F8D}"/>
          </ac:spMkLst>
        </pc:spChg>
        <pc:spChg chg="add del mod">
          <ac:chgData name="Ajeesh G P" userId="c301e407-3190-40e1-896d-f9e1daf07dfd" providerId="ADAL" clId="{9F157B56-F3AE-4A0F-92D2-B66BA982E1A9}" dt="2020-10-01T09:27:35.836" v="11791"/>
          <ac:spMkLst>
            <pc:docMk/>
            <pc:sldMk cId="2046842573" sldId="283"/>
            <ac:spMk id="32" creationId="{9BCBABDF-495A-4D26-A3EE-66170AA05277}"/>
          </ac:spMkLst>
        </pc:spChg>
        <pc:spChg chg="add del mod">
          <ac:chgData name="Ajeesh G P" userId="c301e407-3190-40e1-896d-f9e1daf07dfd" providerId="ADAL" clId="{9F157B56-F3AE-4A0F-92D2-B66BA982E1A9}" dt="2020-10-01T05:52:09.771" v="11677" actId="478"/>
          <ac:spMkLst>
            <pc:docMk/>
            <pc:sldMk cId="2046842573" sldId="283"/>
            <ac:spMk id="33" creationId="{17195C52-01B1-49B5-8CDD-D9C17E16D1A8}"/>
          </ac:spMkLst>
        </pc:spChg>
        <pc:spChg chg="add del mod">
          <ac:chgData name="Ajeesh G P" userId="c301e407-3190-40e1-896d-f9e1daf07dfd" providerId="ADAL" clId="{9F157B56-F3AE-4A0F-92D2-B66BA982E1A9}" dt="2020-10-01T09:27:35.836" v="11791"/>
          <ac:spMkLst>
            <pc:docMk/>
            <pc:sldMk cId="2046842573" sldId="283"/>
            <ac:spMk id="33" creationId="{9DF28747-0B5D-4611-B8E2-393CBD799AEC}"/>
          </ac:spMkLst>
        </pc:spChg>
        <pc:spChg chg="mod">
          <ac:chgData name="Ajeesh G P" userId="c301e407-3190-40e1-896d-f9e1daf07dfd" providerId="ADAL" clId="{9F157B56-F3AE-4A0F-92D2-B66BA982E1A9}" dt="2020-10-01T09:27:41.047" v="11792" actId="6549"/>
          <ac:spMkLst>
            <pc:docMk/>
            <pc:sldMk cId="2046842573" sldId="283"/>
            <ac:spMk id="34" creationId="{A7476475-6F01-4982-8B53-D3D18BA7FD62}"/>
          </ac:spMkLst>
        </pc:spChg>
        <pc:spChg chg="add mod">
          <ac:chgData name="Ajeesh G P" userId="c301e407-3190-40e1-896d-f9e1daf07dfd" providerId="ADAL" clId="{9F157B56-F3AE-4A0F-92D2-B66BA982E1A9}" dt="2020-10-01T05:55:55.053" v="11726" actId="20577"/>
          <ac:spMkLst>
            <pc:docMk/>
            <pc:sldMk cId="2046842573" sldId="283"/>
            <ac:spMk id="36" creationId="{4E33CCFF-88A1-42CC-A2FB-7C0633AAB06B}"/>
          </ac:spMkLst>
        </pc:spChg>
        <pc:spChg chg="del">
          <ac:chgData name="Ajeesh G P" userId="c301e407-3190-40e1-896d-f9e1daf07dfd" providerId="ADAL" clId="{9F157B56-F3AE-4A0F-92D2-B66BA982E1A9}" dt="2020-10-01T05:42:46.500" v="11639" actId="478"/>
          <ac:spMkLst>
            <pc:docMk/>
            <pc:sldMk cId="2046842573" sldId="283"/>
            <ac:spMk id="84" creationId="{46728A01-983A-4D7A-8D0E-67577DE947AF}"/>
          </ac:spMkLst>
        </pc:spChg>
        <pc:spChg chg="del">
          <ac:chgData name="Ajeesh G P" userId="c301e407-3190-40e1-896d-f9e1daf07dfd" providerId="ADAL" clId="{9F157B56-F3AE-4A0F-92D2-B66BA982E1A9}" dt="2020-10-01T05:42:46.500" v="11639" actId="478"/>
          <ac:spMkLst>
            <pc:docMk/>
            <pc:sldMk cId="2046842573" sldId="283"/>
            <ac:spMk id="87" creationId="{493FA7DE-828D-48AF-BF1A-574FDB614DBF}"/>
          </ac:spMkLst>
        </pc:spChg>
        <pc:spChg chg="del">
          <ac:chgData name="Ajeesh G P" userId="c301e407-3190-40e1-896d-f9e1daf07dfd" providerId="ADAL" clId="{9F157B56-F3AE-4A0F-92D2-B66BA982E1A9}" dt="2020-10-01T05:42:46.500" v="11639" actId="478"/>
          <ac:spMkLst>
            <pc:docMk/>
            <pc:sldMk cId="2046842573" sldId="283"/>
            <ac:spMk id="90" creationId="{9F9F6E75-086A-4FF4-AB7F-80F9BD71D2CA}"/>
          </ac:spMkLst>
        </pc:spChg>
        <pc:spChg chg="del">
          <ac:chgData name="Ajeesh G P" userId="c301e407-3190-40e1-896d-f9e1daf07dfd" providerId="ADAL" clId="{9F157B56-F3AE-4A0F-92D2-B66BA982E1A9}" dt="2020-10-01T05:42:43.445" v="11638" actId="478"/>
          <ac:spMkLst>
            <pc:docMk/>
            <pc:sldMk cId="2046842573" sldId="283"/>
            <ac:spMk id="99" creationId="{5DE70A0A-837A-46C5-B7D9-C7C5BBE287F8}"/>
          </ac:spMkLst>
        </pc:spChg>
        <pc:spChg chg="del">
          <ac:chgData name="Ajeesh G P" userId="c301e407-3190-40e1-896d-f9e1daf07dfd" providerId="ADAL" clId="{9F157B56-F3AE-4A0F-92D2-B66BA982E1A9}" dt="2020-10-01T05:42:43.445" v="11638" actId="478"/>
          <ac:spMkLst>
            <pc:docMk/>
            <pc:sldMk cId="2046842573" sldId="283"/>
            <ac:spMk id="100" creationId="{441C3AED-6F41-49E6-B633-2F31C9C23F3C}"/>
          </ac:spMkLst>
        </pc:spChg>
        <pc:spChg chg="del">
          <ac:chgData name="Ajeesh G P" userId="c301e407-3190-40e1-896d-f9e1daf07dfd" providerId="ADAL" clId="{9F157B56-F3AE-4A0F-92D2-B66BA982E1A9}" dt="2020-10-01T05:42:43.445" v="11638" actId="478"/>
          <ac:spMkLst>
            <pc:docMk/>
            <pc:sldMk cId="2046842573" sldId="283"/>
            <ac:spMk id="103" creationId="{A1FD28B7-0E75-4FF7-8A99-AB3B1A9EB483}"/>
          </ac:spMkLst>
        </pc:spChg>
        <pc:spChg chg="del">
          <ac:chgData name="Ajeesh G P" userId="c301e407-3190-40e1-896d-f9e1daf07dfd" providerId="ADAL" clId="{9F157B56-F3AE-4A0F-92D2-B66BA982E1A9}" dt="2020-10-01T05:42:43.445" v="11638" actId="478"/>
          <ac:spMkLst>
            <pc:docMk/>
            <pc:sldMk cId="2046842573" sldId="283"/>
            <ac:spMk id="110" creationId="{E03CE79B-5711-459B-9A2F-1B35BF2BE057}"/>
          </ac:spMkLst>
        </pc:spChg>
        <pc:spChg chg="del">
          <ac:chgData name="Ajeesh G P" userId="c301e407-3190-40e1-896d-f9e1daf07dfd" providerId="ADAL" clId="{9F157B56-F3AE-4A0F-92D2-B66BA982E1A9}" dt="2020-10-01T05:42:43.445" v="11638" actId="478"/>
          <ac:spMkLst>
            <pc:docMk/>
            <pc:sldMk cId="2046842573" sldId="283"/>
            <ac:spMk id="114" creationId="{49618B7E-FBBB-4032-9F73-BD5F94A255D6}"/>
          </ac:spMkLst>
        </pc:spChg>
        <pc:spChg chg="del">
          <ac:chgData name="Ajeesh G P" userId="c301e407-3190-40e1-896d-f9e1daf07dfd" providerId="ADAL" clId="{9F157B56-F3AE-4A0F-92D2-B66BA982E1A9}" dt="2020-10-01T05:42:43.445" v="11638" actId="478"/>
          <ac:spMkLst>
            <pc:docMk/>
            <pc:sldMk cId="2046842573" sldId="283"/>
            <ac:spMk id="116" creationId="{7ECB2798-E8F1-4411-9826-9C05531D6453}"/>
          </ac:spMkLst>
        </pc:spChg>
        <pc:grpChg chg="add mod">
          <ac:chgData name="Ajeesh G P" userId="c301e407-3190-40e1-896d-f9e1daf07dfd" providerId="ADAL" clId="{9F157B56-F3AE-4A0F-92D2-B66BA982E1A9}" dt="2020-10-01T05:49:51.995" v="11657" actId="1076"/>
          <ac:grpSpMkLst>
            <pc:docMk/>
            <pc:sldMk cId="2046842573" sldId="283"/>
            <ac:grpSpMk id="2" creationId="{A8D0B081-9285-4C2C-A642-A1092F2E4D10}"/>
          </ac:grpSpMkLst>
        </pc:grpChg>
        <pc:grpChg chg="add mod">
          <ac:chgData name="Ajeesh G P" userId="c301e407-3190-40e1-896d-f9e1daf07dfd" providerId="ADAL" clId="{9F157B56-F3AE-4A0F-92D2-B66BA982E1A9}" dt="2020-10-01T05:51:57.566" v="11674" actId="1076"/>
          <ac:grpSpMkLst>
            <pc:docMk/>
            <pc:sldMk cId="2046842573" sldId="283"/>
            <ac:grpSpMk id="5" creationId="{F0D1BDE5-A546-44E0-9427-C1C9A9DE0EE0}"/>
          </ac:grpSpMkLst>
        </pc:grpChg>
        <pc:grpChg chg="del">
          <ac:chgData name="Ajeesh G P" userId="c301e407-3190-40e1-896d-f9e1daf07dfd" providerId="ADAL" clId="{9F157B56-F3AE-4A0F-92D2-B66BA982E1A9}" dt="2020-10-01T05:42:43.445" v="11638" actId="478"/>
          <ac:grpSpMkLst>
            <pc:docMk/>
            <pc:sldMk cId="2046842573" sldId="283"/>
            <ac:grpSpMk id="26" creationId="{16A25155-25D5-441B-A012-FF7D19A17B28}"/>
          </ac:grpSpMkLst>
        </pc:grpChg>
        <pc:graphicFrameChg chg="add del mod">
          <ac:chgData name="Ajeesh G P" userId="c301e407-3190-40e1-896d-f9e1daf07dfd" providerId="ADAL" clId="{9F157B56-F3AE-4A0F-92D2-B66BA982E1A9}" dt="2020-10-01T09:16:47.907" v="11758" actId="478"/>
          <ac:graphicFrameMkLst>
            <pc:docMk/>
            <pc:sldMk cId="2046842573" sldId="283"/>
            <ac:graphicFrameMk id="13" creationId="{94EB6485-A966-4C7B-90D3-CF0873A48F87}"/>
          </ac:graphicFrameMkLst>
        </pc:graphicFrameChg>
        <pc:picChg chg="add del mod">
          <ac:chgData name="Ajeesh G P" userId="c301e407-3190-40e1-896d-f9e1daf07dfd" providerId="ADAL" clId="{9F157B56-F3AE-4A0F-92D2-B66BA982E1A9}" dt="2020-10-01T09:14:24.660" v="11750" actId="478"/>
          <ac:picMkLst>
            <pc:docMk/>
            <pc:sldMk cId="2046842573" sldId="283"/>
            <ac:picMk id="9" creationId="{E3D7402E-AE51-4467-A607-C3767023BC02}"/>
          </ac:picMkLst>
        </pc:picChg>
        <pc:picChg chg="mod">
          <ac:chgData name="Ajeesh G P" userId="c301e407-3190-40e1-896d-f9e1daf07dfd" providerId="ADAL" clId="{9F157B56-F3AE-4A0F-92D2-B66BA982E1A9}" dt="2020-10-01T05:42:56.627" v="11642" actId="164"/>
          <ac:picMkLst>
            <pc:docMk/>
            <pc:sldMk cId="2046842573" sldId="283"/>
            <ac:picMk id="22" creationId="{7348787A-9709-4346-A8CB-86D6EE145497}"/>
          </ac:picMkLst>
        </pc:picChg>
        <pc:picChg chg="del">
          <ac:chgData name="Ajeesh G P" userId="c301e407-3190-40e1-896d-f9e1daf07dfd" providerId="ADAL" clId="{9F157B56-F3AE-4A0F-92D2-B66BA982E1A9}" dt="2020-10-01T05:42:46.500" v="11639" actId="478"/>
          <ac:picMkLst>
            <pc:docMk/>
            <pc:sldMk cId="2046842573" sldId="283"/>
            <ac:picMk id="28" creationId="{E058923E-1FA4-467E-8AFA-402308713737}"/>
          </ac:picMkLst>
        </pc:picChg>
        <pc:picChg chg="del">
          <ac:chgData name="Ajeesh G P" userId="c301e407-3190-40e1-896d-f9e1daf07dfd" providerId="ADAL" clId="{9F157B56-F3AE-4A0F-92D2-B66BA982E1A9}" dt="2020-10-01T05:42:43.445" v="11638" actId="478"/>
          <ac:picMkLst>
            <pc:docMk/>
            <pc:sldMk cId="2046842573" sldId="283"/>
            <ac:picMk id="30" creationId="{ECA1DF37-92B9-4E9F-BEBB-16C1F383A9D2}"/>
          </ac:picMkLst>
        </pc:picChg>
        <pc:picChg chg="del">
          <ac:chgData name="Ajeesh G P" userId="c301e407-3190-40e1-896d-f9e1daf07dfd" providerId="ADAL" clId="{9F157B56-F3AE-4A0F-92D2-B66BA982E1A9}" dt="2020-10-01T05:42:43.445" v="11638" actId="478"/>
          <ac:picMkLst>
            <pc:docMk/>
            <pc:sldMk cId="2046842573" sldId="283"/>
            <ac:picMk id="32" creationId="{3473B79A-5FDD-43B5-87C3-B5ABBE4D1122}"/>
          </ac:picMkLst>
        </pc:picChg>
        <pc:picChg chg="del">
          <ac:chgData name="Ajeesh G P" userId="c301e407-3190-40e1-896d-f9e1daf07dfd" providerId="ADAL" clId="{9F157B56-F3AE-4A0F-92D2-B66BA982E1A9}" dt="2020-10-01T05:42:43.445" v="11638" actId="478"/>
          <ac:picMkLst>
            <pc:docMk/>
            <pc:sldMk cId="2046842573" sldId="283"/>
            <ac:picMk id="34" creationId="{5C0F50C2-C38C-46A7-884B-6B04C7D24D27}"/>
          </ac:picMkLst>
        </pc:picChg>
        <pc:picChg chg="add del mod">
          <ac:chgData name="Ajeesh G P" userId="c301e407-3190-40e1-896d-f9e1daf07dfd" providerId="ADAL" clId="{9F157B56-F3AE-4A0F-92D2-B66BA982E1A9}" dt="2020-10-01T05:52:06.264" v="11676" actId="478"/>
          <ac:picMkLst>
            <pc:docMk/>
            <pc:sldMk cId="2046842573" sldId="283"/>
            <ac:picMk id="35" creationId="{25825F87-1A3C-46A4-9CC2-34626F4230EE}"/>
          </ac:picMkLst>
        </pc:picChg>
        <pc:cxnChg chg="add mod">
          <ac:chgData name="Ajeesh G P" userId="c301e407-3190-40e1-896d-f9e1daf07dfd" providerId="ADAL" clId="{9F157B56-F3AE-4A0F-92D2-B66BA982E1A9}" dt="2020-10-02T06:11:22.357" v="11936" actId="208"/>
          <ac:cxnSpMkLst>
            <pc:docMk/>
            <pc:sldMk cId="2046842573" sldId="283"/>
            <ac:cxnSpMk id="4" creationId="{AA87D2C9-6456-4B5F-8952-39415488DBA0}"/>
          </ac:cxnSpMkLst>
        </pc:cxnChg>
        <pc:cxnChg chg="add mod">
          <ac:chgData name="Ajeesh G P" userId="c301e407-3190-40e1-896d-f9e1daf07dfd" providerId="ADAL" clId="{9F157B56-F3AE-4A0F-92D2-B66BA982E1A9}" dt="2020-10-02T06:11:22.357" v="11936" actId="208"/>
          <ac:cxnSpMkLst>
            <pc:docMk/>
            <pc:sldMk cId="2046842573" sldId="283"/>
            <ac:cxnSpMk id="27" creationId="{790D1342-4B05-46BF-BF2E-D8AC323DE828}"/>
          </ac:cxnSpMkLst>
        </pc:cxnChg>
      </pc:sldChg>
      <pc:sldChg chg="addSp delSp modSp">
        <pc:chgData name="Ajeesh G P" userId="c301e407-3190-40e1-896d-f9e1daf07dfd" providerId="ADAL" clId="{9F157B56-F3AE-4A0F-92D2-B66BA982E1A9}" dt="2020-10-05T16:56:34.593" v="12188" actId="207"/>
        <pc:sldMkLst>
          <pc:docMk/>
          <pc:sldMk cId="2687624073" sldId="285"/>
        </pc:sldMkLst>
        <pc:spChg chg="add del mod">
          <ac:chgData name="Ajeesh G P" userId="c301e407-3190-40e1-896d-f9e1daf07dfd" providerId="ADAL" clId="{9F157B56-F3AE-4A0F-92D2-B66BA982E1A9}" dt="2020-10-01T09:45:07.720" v="11851"/>
          <ac:spMkLst>
            <pc:docMk/>
            <pc:sldMk cId="2687624073" sldId="285"/>
            <ac:spMk id="3" creationId="{CC4D5C6C-463D-4CBB-B599-7E00B8990B8E}"/>
          </ac:spMkLst>
        </pc:spChg>
        <pc:spChg chg="del mod">
          <ac:chgData name="Ajeesh G P" userId="c301e407-3190-40e1-896d-f9e1daf07dfd" providerId="ADAL" clId="{9F157B56-F3AE-4A0F-92D2-B66BA982E1A9}" dt="2020-10-01T09:46:21.421" v="11865" actId="478"/>
          <ac:spMkLst>
            <pc:docMk/>
            <pc:sldMk cId="2687624073" sldId="285"/>
            <ac:spMk id="5" creationId="{6D5F3761-A966-4E1B-BC6C-4CC4DE8E8E70}"/>
          </ac:spMkLst>
        </pc:spChg>
        <pc:spChg chg="mod ord">
          <ac:chgData name="Ajeesh G P" userId="c301e407-3190-40e1-896d-f9e1daf07dfd" providerId="ADAL" clId="{9F157B56-F3AE-4A0F-92D2-B66BA982E1A9}" dt="2020-10-05T16:56:31.773" v="12187" actId="207"/>
          <ac:spMkLst>
            <pc:docMk/>
            <pc:sldMk cId="2687624073" sldId="285"/>
            <ac:spMk id="7" creationId="{BD2A082C-B447-40CF-ABBC-FC18FD0617EC}"/>
          </ac:spMkLst>
        </pc:spChg>
        <pc:spChg chg="mod">
          <ac:chgData name="Ajeesh G P" userId="c301e407-3190-40e1-896d-f9e1daf07dfd" providerId="ADAL" clId="{9F157B56-F3AE-4A0F-92D2-B66BA982E1A9}" dt="2020-10-05T16:56:23.315" v="12184" actId="207"/>
          <ac:spMkLst>
            <pc:docMk/>
            <pc:sldMk cId="2687624073" sldId="285"/>
            <ac:spMk id="8" creationId="{16988160-B289-4FFD-AFEE-594C05BEB190}"/>
          </ac:spMkLst>
        </pc:spChg>
        <pc:spChg chg="mod">
          <ac:chgData name="Ajeesh G P" userId="c301e407-3190-40e1-896d-f9e1daf07dfd" providerId="ADAL" clId="{9F157B56-F3AE-4A0F-92D2-B66BA982E1A9}" dt="2020-10-05T16:56:29.130" v="12186" actId="207"/>
          <ac:spMkLst>
            <pc:docMk/>
            <pc:sldMk cId="2687624073" sldId="285"/>
            <ac:spMk id="9" creationId="{B2A16F22-2A6A-48FE-A720-BEA68711D3B6}"/>
          </ac:spMkLst>
        </pc:spChg>
        <pc:spChg chg="mod">
          <ac:chgData name="Ajeesh G P" userId="c301e407-3190-40e1-896d-f9e1daf07dfd" providerId="ADAL" clId="{9F157B56-F3AE-4A0F-92D2-B66BA982E1A9}" dt="2020-10-05T16:56:20.274" v="12183" actId="207"/>
          <ac:spMkLst>
            <pc:docMk/>
            <pc:sldMk cId="2687624073" sldId="285"/>
            <ac:spMk id="12" creationId="{FEDAA138-0E1F-4DFF-AB26-4E1764243321}"/>
          </ac:spMkLst>
        </pc:spChg>
        <pc:spChg chg="mod">
          <ac:chgData name="Ajeesh G P" userId="c301e407-3190-40e1-896d-f9e1daf07dfd" providerId="ADAL" clId="{9F157B56-F3AE-4A0F-92D2-B66BA982E1A9}" dt="2020-10-05T16:56:34.593" v="12188" actId="207"/>
          <ac:spMkLst>
            <pc:docMk/>
            <pc:sldMk cId="2687624073" sldId="285"/>
            <ac:spMk id="19" creationId="{BF3C6362-0E31-40D8-AB5C-EADD7A4E9A0D}"/>
          </ac:spMkLst>
        </pc:spChg>
        <pc:spChg chg="add del mod">
          <ac:chgData name="Ajeesh G P" userId="c301e407-3190-40e1-896d-f9e1daf07dfd" providerId="ADAL" clId="{9F157B56-F3AE-4A0F-92D2-B66BA982E1A9}" dt="2020-10-01T09:45:07.720" v="11851"/>
          <ac:spMkLst>
            <pc:docMk/>
            <pc:sldMk cId="2687624073" sldId="285"/>
            <ac:spMk id="25" creationId="{1BDB0E11-6111-4D9D-B891-56431EFEA016}"/>
          </ac:spMkLst>
        </pc:spChg>
        <pc:spChg chg="add del mod">
          <ac:chgData name="Ajeesh G P" userId="c301e407-3190-40e1-896d-f9e1daf07dfd" providerId="ADAL" clId="{9F157B56-F3AE-4A0F-92D2-B66BA982E1A9}" dt="2020-10-01T09:45:07.720" v="11851"/>
          <ac:spMkLst>
            <pc:docMk/>
            <pc:sldMk cId="2687624073" sldId="285"/>
            <ac:spMk id="26" creationId="{713631B1-2EC2-46B1-A6CC-1CE9DAFB7317}"/>
          </ac:spMkLst>
        </pc:spChg>
        <pc:spChg chg="add del mod">
          <ac:chgData name="Ajeesh G P" userId="c301e407-3190-40e1-896d-f9e1daf07dfd" providerId="ADAL" clId="{9F157B56-F3AE-4A0F-92D2-B66BA982E1A9}" dt="2020-10-01T09:45:07.720" v="11851"/>
          <ac:spMkLst>
            <pc:docMk/>
            <pc:sldMk cId="2687624073" sldId="285"/>
            <ac:spMk id="28" creationId="{886B33E0-990D-4988-BAF9-2954808C3705}"/>
          </ac:spMkLst>
        </pc:spChg>
        <pc:spChg chg="mod">
          <ac:chgData name="Ajeesh G P" userId="c301e407-3190-40e1-896d-f9e1daf07dfd" providerId="ADAL" clId="{9F157B56-F3AE-4A0F-92D2-B66BA982E1A9}" dt="2020-10-01T09:44:38.622" v="11814"/>
          <ac:spMkLst>
            <pc:docMk/>
            <pc:sldMk cId="2687624073" sldId="285"/>
            <ac:spMk id="29" creationId="{08F1E23F-6984-400F-9551-8F037E838FA2}"/>
          </ac:spMkLst>
        </pc:spChg>
        <pc:spChg chg="mod ord">
          <ac:chgData name="Ajeesh G P" userId="c301e407-3190-40e1-896d-f9e1daf07dfd" providerId="ADAL" clId="{9F157B56-F3AE-4A0F-92D2-B66BA982E1A9}" dt="2020-10-01T09:47:28.582" v="11879" actId="167"/>
          <ac:spMkLst>
            <pc:docMk/>
            <pc:sldMk cId="2687624073" sldId="285"/>
            <ac:spMk id="30" creationId="{DE680D1E-0D25-4298-A7D1-49C6BC34D45C}"/>
          </ac:spMkLst>
        </pc:spChg>
        <pc:spChg chg="add mod">
          <ac:chgData name="Ajeesh G P" userId="c301e407-3190-40e1-896d-f9e1daf07dfd" providerId="ADAL" clId="{9F157B56-F3AE-4A0F-92D2-B66BA982E1A9}" dt="2020-10-05T16:56:26.002" v="12185" actId="207"/>
          <ac:spMkLst>
            <pc:docMk/>
            <pc:sldMk cId="2687624073" sldId="285"/>
            <ac:spMk id="32" creationId="{D8BE1489-AA15-4E23-B369-0FEC419D414A}"/>
          </ac:spMkLst>
        </pc:spChg>
        <pc:spChg chg="add del">
          <ac:chgData name="Ajeesh G P" userId="c301e407-3190-40e1-896d-f9e1daf07dfd" providerId="ADAL" clId="{9F157B56-F3AE-4A0F-92D2-B66BA982E1A9}" dt="2020-10-01T09:47:17.601" v="11876" actId="478"/>
          <ac:spMkLst>
            <pc:docMk/>
            <pc:sldMk cId="2687624073" sldId="285"/>
            <ac:spMk id="33" creationId="{E660A968-BB7F-4464-82D1-D9033F7C8F53}"/>
          </ac:spMkLst>
        </pc:spChg>
        <pc:spChg chg="del mod">
          <ac:chgData name="Ajeesh G P" userId="c301e407-3190-40e1-896d-f9e1daf07dfd" providerId="ADAL" clId="{9F157B56-F3AE-4A0F-92D2-B66BA982E1A9}" dt="2020-10-01T09:46:13.351" v="11863" actId="478"/>
          <ac:spMkLst>
            <pc:docMk/>
            <pc:sldMk cId="2687624073" sldId="285"/>
            <ac:spMk id="34" creationId="{A7476475-6F01-4982-8B53-D3D18BA7FD62}"/>
          </ac:spMkLst>
        </pc:spChg>
        <pc:cxnChg chg="mod">
          <ac:chgData name="Ajeesh G P" userId="c301e407-3190-40e1-896d-f9e1daf07dfd" providerId="ADAL" clId="{9F157B56-F3AE-4A0F-92D2-B66BA982E1A9}" dt="2020-10-02T06:11:36.620" v="11939" actId="208"/>
          <ac:cxnSpMkLst>
            <pc:docMk/>
            <pc:sldMk cId="2687624073" sldId="285"/>
            <ac:cxnSpMk id="4" creationId="{AA87D2C9-6456-4B5F-8952-39415488DBA0}"/>
          </ac:cxnSpMkLst>
        </pc:cxnChg>
        <pc:cxnChg chg="mod">
          <ac:chgData name="Ajeesh G P" userId="c301e407-3190-40e1-896d-f9e1daf07dfd" providerId="ADAL" clId="{9F157B56-F3AE-4A0F-92D2-B66BA982E1A9}" dt="2020-10-02T06:11:36.620" v="11939" actId="208"/>
          <ac:cxnSpMkLst>
            <pc:docMk/>
            <pc:sldMk cId="2687624073" sldId="285"/>
            <ac:cxnSpMk id="27" creationId="{790D1342-4B05-46BF-BF2E-D8AC323DE828}"/>
          </ac:cxnSpMkLst>
        </pc:cxnChg>
      </pc:sldChg>
      <pc:sldChg chg="modSp">
        <pc:chgData name="Ajeesh G P" userId="c301e407-3190-40e1-896d-f9e1daf07dfd" providerId="ADAL" clId="{9F157B56-F3AE-4A0F-92D2-B66BA982E1A9}" dt="2020-10-02T06:11:55.359" v="11944" actId="208"/>
        <pc:sldMkLst>
          <pc:docMk/>
          <pc:sldMk cId="2205731741" sldId="287"/>
        </pc:sldMkLst>
        <pc:cxnChg chg="mod">
          <ac:chgData name="Ajeesh G P" userId="c301e407-3190-40e1-896d-f9e1daf07dfd" providerId="ADAL" clId="{9F157B56-F3AE-4A0F-92D2-B66BA982E1A9}" dt="2020-10-02T06:11:55.359" v="11944" actId="208"/>
          <ac:cxnSpMkLst>
            <pc:docMk/>
            <pc:sldMk cId="2205731741" sldId="287"/>
            <ac:cxnSpMk id="20" creationId="{A4207BA8-0201-41D6-AE71-7E74BCF3D13F}"/>
          </ac:cxnSpMkLst>
        </pc:cxnChg>
        <pc:cxnChg chg="mod">
          <ac:chgData name="Ajeesh G P" userId="c301e407-3190-40e1-896d-f9e1daf07dfd" providerId="ADAL" clId="{9F157B56-F3AE-4A0F-92D2-B66BA982E1A9}" dt="2020-10-02T06:11:55.359" v="11944" actId="208"/>
          <ac:cxnSpMkLst>
            <pc:docMk/>
            <pc:sldMk cId="2205731741" sldId="287"/>
            <ac:cxnSpMk id="21" creationId="{63AA355E-0FCF-4F0D-B312-D028E27BEA6F}"/>
          </ac:cxnSpMkLst>
        </pc:cxnChg>
      </pc:sldChg>
      <pc:sldChg chg="modSp">
        <pc:chgData name="Ajeesh G P" userId="c301e407-3190-40e1-896d-f9e1daf07dfd" providerId="ADAL" clId="{9F157B56-F3AE-4A0F-92D2-B66BA982E1A9}" dt="2020-10-02T06:12:26.238" v="11947" actId="208"/>
        <pc:sldMkLst>
          <pc:docMk/>
          <pc:sldMk cId="1040625569" sldId="288"/>
        </pc:sldMkLst>
        <pc:cxnChg chg="mod">
          <ac:chgData name="Ajeesh G P" userId="c301e407-3190-40e1-896d-f9e1daf07dfd" providerId="ADAL" clId="{9F157B56-F3AE-4A0F-92D2-B66BA982E1A9}" dt="2020-10-02T06:12:26.238" v="11947" actId="208"/>
          <ac:cxnSpMkLst>
            <pc:docMk/>
            <pc:sldMk cId="1040625569" sldId="288"/>
            <ac:cxnSpMk id="4" creationId="{AA87D2C9-6456-4B5F-8952-39415488DBA0}"/>
          </ac:cxnSpMkLst>
        </pc:cxnChg>
        <pc:cxnChg chg="mod">
          <ac:chgData name="Ajeesh G P" userId="c301e407-3190-40e1-896d-f9e1daf07dfd" providerId="ADAL" clId="{9F157B56-F3AE-4A0F-92D2-B66BA982E1A9}" dt="2020-10-02T06:12:26.238" v="11947" actId="208"/>
          <ac:cxnSpMkLst>
            <pc:docMk/>
            <pc:sldMk cId="1040625569" sldId="288"/>
            <ac:cxnSpMk id="27" creationId="{790D1342-4B05-46BF-BF2E-D8AC323DE828}"/>
          </ac:cxnSpMkLst>
        </pc:cxnChg>
      </pc:sldChg>
      <pc:sldChg chg="modSp">
        <pc:chgData name="Ajeesh G P" userId="c301e407-3190-40e1-896d-f9e1daf07dfd" providerId="ADAL" clId="{9F157B56-F3AE-4A0F-92D2-B66BA982E1A9}" dt="2020-10-02T06:12:50.256" v="11950" actId="208"/>
        <pc:sldMkLst>
          <pc:docMk/>
          <pc:sldMk cId="3015168047" sldId="289"/>
        </pc:sldMkLst>
        <pc:cxnChg chg="mod">
          <ac:chgData name="Ajeesh G P" userId="c301e407-3190-40e1-896d-f9e1daf07dfd" providerId="ADAL" clId="{9F157B56-F3AE-4A0F-92D2-B66BA982E1A9}" dt="2020-10-02T06:12:50.256" v="11950" actId="208"/>
          <ac:cxnSpMkLst>
            <pc:docMk/>
            <pc:sldMk cId="3015168047" sldId="289"/>
            <ac:cxnSpMk id="20" creationId="{33C82B87-2A91-4E0C-A648-AAFD8CD85ABA}"/>
          </ac:cxnSpMkLst>
        </pc:cxnChg>
        <pc:cxnChg chg="mod">
          <ac:chgData name="Ajeesh G P" userId="c301e407-3190-40e1-896d-f9e1daf07dfd" providerId="ADAL" clId="{9F157B56-F3AE-4A0F-92D2-B66BA982E1A9}" dt="2020-10-02T06:12:50.256" v="11950" actId="208"/>
          <ac:cxnSpMkLst>
            <pc:docMk/>
            <pc:sldMk cId="3015168047" sldId="289"/>
            <ac:cxnSpMk id="21" creationId="{491938D4-15FC-4E62-82DB-A996C2B938B9}"/>
          </ac:cxnSpMkLst>
        </pc:cxnChg>
      </pc:sldChg>
      <pc:sldChg chg="modSp">
        <pc:chgData name="Ajeesh G P" userId="c301e407-3190-40e1-896d-f9e1daf07dfd" providerId="ADAL" clId="{9F157B56-F3AE-4A0F-92D2-B66BA982E1A9}" dt="2020-10-05T16:58:25.466" v="12198" actId="207"/>
        <pc:sldMkLst>
          <pc:docMk/>
          <pc:sldMk cId="1378053212" sldId="290"/>
        </pc:sldMkLst>
        <pc:spChg chg="mod">
          <ac:chgData name="Ajeesh G P" userId="c301e407-3190-40e1-896d-f9e1daf07dfd" providerId="ADAL" clId="{9F157B56-F3AE-4A0F-92D2-B66BA982E1A9}" dt="2020-10-05T16:58:18.940" v="12196" actId="207"/>
          <ac:spMkLst>
            <pc:docMk/>
            <pc:sldMk cId="1378053212" sldId="290"/>
            <ac:spMk id="7" creationId="{2C4BC290-5ED8-4C1C-905F-6DD86B979EB7}"/>
          </ac:spMkLst>
        </pc:spChg>
        <pc:spChg chg="mod">
          <ac:chgData name="Ajeesh G P" userId="c301e407-3190-40e1-896d-f9e1daf07dfd" providerId="ADAL" clId="{9F157B56-F3AE-4A0F-92D2-B66BA982E1A9}" dt="2020-10-05T16:58:25.466" v="12198" actId="207"/>
          <ac:spMkLst>
            <pc:docMk/>
            <pc:sldMk cId="1378053212" sldId="290"/>
            <ac:spMk id="38" creationId="{25C39F25-4B07-4A4C-9947-CFE89A3D8104}"/>
          </ac:spMkLst>
        </pc:spChg>
        <pc:spChg chg="mod">
          <ac:chgData name="Ajeesh G P" userId="c301e407-3190-40e1-896d-f9e1daf07dfd" providerId="ADAL" clId="{9F157B56-F3AE-4A0F-92D2-B66BA982E1A9}" dt="2020-10-05T16:58:22.737" v="12197" actId="207"/>
          <ac:spMkLst>
            <pc:docMk/>
            <pc:sldMk cId="1378053212" sldId="290"/>
            <ac:spMk id="39" creationId="{3E217DF2-F295-42FB-BA48-CBFBAC4A6589}"/>
          </ac:spMkLst>
        </pc:spChg>
        <pc:spChg chg="mod">
          <ac:chgData name="Ajeesh G P" userId="c301e407-3190-40e1-896d-f9e1daf07dfd" providerId="ADAL" clId="{9F157B56-F3AE-4A0F-92D2-B66BA982E1A9}" dt="2020-10-05T16:53:21.370" v="12161" actId="207"/>
          <ac:spMkLst>
            <pc:docMk/>
            <pc:sldMk cId="1378053212" sldId="290"/>
            <ac:spMk id="41" creationId="{6AEF6721-246E-4CB4-95B7-ACE861DF496F}"/>
          </ac:spMkLst>
        </pc:spChg>
      </pc:sldChg>
      <pc:sldChg chg="addSp modSp modAnim">
        <pc:chgData name="Ajeesh G P" userId="c301e407-3190-40e1-896d-f9e1daf07dfd" providerId="ADAL" clId="{9F157B56-F3AE-4A0F-92D2-B66BA982E1A9}" dt="2020-10-03T02:41:06.213" v="11961" actId="692"/>
        <pc:sldMkLst>
          <pc:docMk/>
          <pc:sldMk cId="2936124919" sldId="291"/>
        </pc:sldMkLst>
        <pc:spChg chg="mod">
          <ac:chgData name="Ajeesh G P" userId="c301e407-3190-40e1-896d-f9e1daf07dfd" providerId="ADAL" clId="{9F157B56-F3AE-4A0F-92D2-B66BA982E1A9}" dt="2020-10-02T06:04:17.631" v="11925" actId="164"/>
          <ac:spMkLst>
            <pc:docMk/>
            <pc:sldMk cId="2936124919" sldId="291"/>
            <ac:spMk id="4" creationId="{9B6A9066-7CB0-4490-969A-25C54A6F4291}"/>
          </ac:spMkLst>
        </pc:spChg>
        <pc:spChg chg="mod">
          <ac:chgData name="Ajeesh G P" userId="c301e407-3190-40e1-896d-f9e1daf07dfd" providerId="ADAL" clId="{9F157B56-F3AE-4A0F-92D2-B66BA982E1A9}" dt="2020-10-02T06:04:07.901" v="11923" actId="164"/>
          <ac:spMkLst>
            <pc:docMk/>
            <pc:sldMk cId="2936124919" sldId="291"/>
            <ac:spMk id="5" creationId="{9CB14A2A-C07B-4EB7-8740-0AB441979A08}"/>
          </ac:spMkLst>
        </pc:spChg>
        <pc:spChg chg="mod">
          <ac:chgData name="Ajeesh G P" userId="c301e407-3190-40e1-896d-f9e1daf07dfd" providerId="ADAL" clId="{9F157B56-F3AE-4A0F-92D2-B66BA982E1A9}" dt="2020-10-02T06:04:03.410" v="11922" actId="164"/>
          <ac:spMkLst>
            <pc:docMk/>
            <pc:sldMk cId="2936124919" sldId="291"/>
            <ac:spMk id="8" creationId="{FD653377-F3EA-4E3E-B5A7-F3042DC159AB}"/>
          </ac:spMkLst>
        </pc:spChg>
        <pc:spChg chg="mod">
          <ac:chgData name="Ajeesh G P" userId="c301e407-3190-40e1-896d-f9e1daf07dfd" providerId="ADAL" clId="{9F157B56-F3AE-4A0F-92D2-B66BA982E1A9}" dt="2020-10-02T06:04:13.236" v="11924" actId="164"/>
          <ac:spMkLst>
            <pc:docMk/>
            <pc:sldMk cId="2936124919" sldId="291"/>
            <ac:spMk id="11" creationId="{064E6C6D-28EC-425F-ADF9-5051F611FF14}"/>
          </ac:spMkLst>
        </pc:spChg>
        <pc:spChg chg="mod">
          <ac:chgData name="Ajeesh G P" userId="c301e407-3190-40e1-896d-f9e1daf07dfd" providerId="ADAL" clId="{9F157B56-F3AE-4A0F-92D2-B66BA982E1A9}" dt="2020-10-03T02:40:41.260" v="11955" actId="208"/>
          <ac:spMkLst>
            <pc:docMk/>
            <pc:sldMk cId="2936124919" sldId="291"/>
            <ac:spMk id="12" creationId="{E56AB0ED-62EF-4564-B6AB-AC41B0D860F7}"/>
          </ac:spMkLst>
        </pc:spChg>
        <pc:spChg chg="mod">
          <ac:chgData name="Ajeesh G P" userId="c301e407-3190-40e1-896d-f9e1daf07dfd" providerId="ADAL" clId="{9F157B56-F3AE-4A0F-92D2-B66BA982E1A9}" dt="2020-10-02T06:04:03.410" v="11922" actId="164"/>
          <ac:spMkLst>
            <pc:docMk/>
            <pc:sldMk cId="2936124919" sldId="291"/>
            <ac:spMk id="17" creationId="{3D22FB0D-D547-4089-A36D-36CAC66F4B47}"/>
          </ac:spMkLst>
        </pc:spChg>
        <pc:spChg chg="mod">
          <ac:chgData name="Ajeesh G P" userId="c301e407-3190-40e1-896d-f9e1daf07dfd" providerId="ADAL" clId="{9F157B56-F3AE-4A0F-92D2-B66BA982E1A9}" dt="2020-10-02T06:04:07.901" v="11923" actId="164"/>
          <ac:spMkLst>
            <pc:docMk/>
            <pc:sldMk cId="2936124919" sldId="291"/>
            <ac:spMk id="39" creationId="{70DC7B45-7432-4243-9E28-7BBCD9300636}"/>
          </ac:spMkLst>
        </pc:spChg>
        <pc:spChg chg="mod">
          <ac:chgData name="Ajeesh G P" userId="c301e407-3190-40e1-896d-f9e1daf07dfd" providerId="ADAL" clId="{9F157B56-F3AE-4A0F-92D2-B66BA982E1A9}" dt="2020-10-03T02:41:06.213" v="11961" actId="692"/>
          <ac:spMkLst>
            <pc:docMk/>
            <pc:sldMk cId="2936124919" sldId="291"/>
            <ac:spMk id="40" creationId="{4D0B08B4-E202-4436-85C9-E8CC70F7AA3E}"/>
          </ac:spMkLst>
        </pc:spChg>
        <pc:spChg chg="mod">
          <ac:chgData name="Ajeesh G P" userId="c301e407-3190-40e1-896d-f9e1daf07dfd" providerId="ADAL" clId="{9F157B56-F3AE-4A0F-92D2-B66BA982E1A9}" dt="2020-10-02T06:04:17.631" v="11925" actId="164"/>
          <ac:spMkLst>
            <pc:docMk/>
            <pc:sldMk cId="2936124919" sldId="291"/>
            <ac:spMk id="49" creationId="{C7886403-14DA-4CA7-AFEA-C2D948592731}"/>
          </ac:spMkLst>
        </pc:spChg>
        <pc:spChg chg="mod">
          <ac:chgData name="Ajeesh G P" userId="c301e407-3190-40e1-896d-f9e1daf07dfd" providerId="ADAL" clId="{9F157B56-F3AE-4A0F-92D2-B66BA982E1A9}" dt="2020-10-02T06:04:13.236" v="11924" actId="164"/>
          <ac:spMkLst>
            <pc:docMk/>
            <pc:sldMk cId="2936124919" sldId="291"/>
            <ac:spMk id="51" creationId="{372D2B44-6B8B-4717-85C6-8D27775C8FFB}"/>
          </ac:spMkLst>
        </pc:spChg>
        <pc:grpChg chg="add mod">
          <ac:chgData name="Ajeesh G P" userId="c301e407-3190-40e1-896d-f9e1daf07dfd" providerId="ADAL" clId="{9F157B56-F3AE-4A0F-92D2-B66BA982E1A9}" dt="2020-10-02T06:10:48.976" v="11934" actId="1076"/>
          <ac:grpSpMkLst>
            <pc:docMk/>
            <pc:sldMk cId="2936124919" sldId="291"/>
            <ac:grpSpMk id="2" creationId="{DD3B90E3-8EFC-4FEE-B7B7-FD7B4A457636}"/>
          </ac:grpSpMkLst>
        </pc:grpChg>
        <pc:grpChg chg="add mod">
          <ac:chgData name="Ajeesh G P" userId="c301e407-3190-40e1-896d-f9e1daf07dfd" providerId="ADAL" clId="{9F157B56-F3AE-4A0F-92D2-B66BA982E1A9}" dt="2020-10-02T06:05:06.472" v="11928" actId="1076"/>
          <ac:grpSpMkLst>
            <pc:docMk/>
            <pc:sldMk cId="2936124919" sldId="291"/>
            <ac:grpSpMk id="3" creationId="{AD803C23-39A8-4172-8CC6-CA0B5C9DBC91}"/>
          </ac:grpSpMkLst>
        </pc:grpChg>
        <pc:grpChg chg="add mod">
          <ac:chgData name="Ajeesh G P" userId="c301e407-3190-40e1-896d-f9e1daf07dfd" providerId="ADAL" clId="{9F157B56-F3AE-4A0F-92D2-B66BA982E1A9}" dt="2020-10-02T06:04:57.670" v="11927" actId="1076"/>
          <ac:grpSpMkLst>
            <pc:docMk/>
            <pc:sldMk cId="2936124919" sldId="291"/>
            <ac:grpSpMk id="6" creationId="{5A3262AF-7F4B-4B3C-898C-7E3F2BC78DC9}"/>
          </ac:grpSpMkLst>
        </pc:grpChg>
        <pc:grpChg chg="add mod">
          <ac:chgData name="Ajeesh G P" userId="c301e407-3190-40e1-896d-f9e1daf07dfd" providerId="ADAL" clId="{9F157B56-F3AE-4A0F-92D2-B66BA982E1A9}" dt="2020-10-02T06:10:43.500" v="11933" actId="1076"/>
          <ac:grpSpMkLst>
            <pc:docMk/>
            <pc:sldMk cId="2936124919" sldId="291"/>
            <ac:grpSpMk id="7" creationId="{3BD07E8D-CCC8-40BD-9CFF-3B3641DCE259}"/>
          </ac:grpSpMkLst>
        </pc:grpChg>
        <pc:picChg chg="mod">
          <ac:chgData name="Ajeesh G P" userId="c301e407-3190-40e1-896d-f9e1daf07dfd" providerId="ADAL" clId="{9F157B56-F3AE-4A0F-92D2-B66BA982E1A9}" dt="2020-10-02T06:04:03.410" v="11922" actId="164"/>
          <ac:picMkLst>
            <pc:docMk/>
            <pc:sldMk cId="2936124919" sldId="291"/>
            <ac:picMk id="15" creationId="{38941268-AF1F-42D3-8010-5F0FD4E5186A}"/>
          </ac:picMkLst>
        </pc:picChg>
        <pc:picChg chg="mod">
          <ac:chgData name="Ajeesh G P" userId="c301e407-3190-40e1-896d-f9e1daf07dfd" providerId="ADAL" clId="{9F157B56-F3AE-4A0F-92D2-B66BA982E1A9}" dt="2020-10-02T06:08:50.407" v="11931" actId="1076"/>
          <ac:picMkLst>
            <pc:docMk/>
            <pc:sldMk cId="2936124919" sldId="291"/>
            <ac:picMk id="19" creationId="{7715875B-374E-4108-9BDE-DA15D3443F0D}"/>
          </ac:picMkLst>
        </pc:picChg>
        <pc:picChg chg="mod">
          <ac:chgData name="Ajeesh G P" userId="c301e407-3190-40e1-896d-f9e1daf07dfd" providerId="ADAL" clId="{9F157B56-F3AE-4A0F-92D2-B66BA982E1A9}" dt="2020-10-02T06:04:07.901" v="11923" actId="164"/>
          <ac:picMkLst>
            <pc:docMk/>
            <pc:sldMk cId="2936124919" sldId="291"/>
            <ac:picMk id="38" creationId="{2A986557-AB02-4C7E-ABB0-9A96B98D0F5F}"/>
          </ac:picMkLst>
        </pc:picChg>
        <pc:picChg chg="mod">
          <ac:chgData name="Ajeesh G P" userId="c301e407-3190-40e1-896d-f9e1daf07dfd" providerId="ADAL" clId="{9F157B56-F3AE-4A0F-92D2-B66BA982E1A9}" dt="2020-10-02T06:04:13.236" v="11924" actId="164"/>
          <ac:picMkLst>
            <pc:docMk/>
            <pc:sldMk cId="2936124919" sldId="291"/>
            <ac:picMk id="45" creationId="{E3E48E2C-C728-4BBB-A31F-085BE8E4A676}"/>
          </ac:picMkLst>
        </pc:picChg>
        <pc:picChg chg="mod">
          <ac:chgData name="Ajeesh G P" userId="c301e407-3190-40e1-896d-f9e1daf07dfd" providerId="ADAL" clId="{9F157B56-F3AE-4A0F-92D2-B66BA982E1A9}" dt="2020-10-02T06:04:17.631" v="11925" actId="164"/>
          <ac:picMkLst>
            <pc:docMk/>
            <pc:sldMk cId="2936124919" sldId="291"/>
            <ac:picMk id="48" creationId="{DC4C6015-C00F-4A0D-8787-F4EE0AFC1450}"/>
          </ac:picMkLst>
        </pc:picChg>
      </pc:sldChg>
      <pc:sldChg chg="modSp">
        <pc:chgData name="Ajeesh G P" userId="c301e407-3190-40e1-896d-f9e1daf07dfd" providerId="ADAL" clId="{9F157B56-F3AE-4A0F-92D2-B66BA982E1A9}" dt="2020-10-02T06:13:01.752" v="11954" actId="208"/>
        <pc:sldMkLst>
          <pc:docMk/>
          <pc:sldMk cId="3375745196" sldId="292"/>
        </pc:sldMkLst>
        <pc:cxnChg chg="mod">
          <ac:chgData name="Ajeesh G P" userId="c301e407-3190-40e1-896d-f9e1daf07dfd" providerId="ADAL" clId="{9F157B56-F3AE-4A0F-92D2-B66BA982E1A9}" dt="2020-10-02T06:13:01.752" v="11954" actId="208"/>
          <ac:cxnSpMkLst>
            <pc:docMk/>
            <pc:sldMk cId="3375745196" sldId="292"/>
            <ac:cxnSpMk id="27" creationId="{067ECA6E-A2DB-4849-A40A-478F3FD8BE74}"/>
          </ac:cxnSpMkLst>
        </pc:cxnChg>
        <pc:cxnChg chg="mod">
          <ac:chgData name="Ajeesh G P" userId="c301e407-3190-40e1-896d-f9e1daf07dfd" providerId="ADAL" clId="{9F157B56-F3AE-4A0F-92D2-B66BA982E1A9}" dt="2020-10-02T06:13:01.752" v="11954" actId="208"/>
          <ac:cxnSpMkLst>
            <pc:docMk/>
            <pc:sldMk cId="3375745196" sldId="292"/>
            <ac:cxnSpMk id="30" creationId="{8FDE4D96-66C9-489F-A593-83642AE370ED}"/>
          </ac:cxnSpMkLst>
        </pc:cxnChg>
      </pc:sldChg>
      <pc:sldChg chg="modSp">
        <pc:chgData name="Ajeesh G P" userId="c301e407-3190-40e1-896d-f9e1daf07dfd" providerId="ADAL" clId="{9F157B56-F3AE-4A0F-92D2-B66BA982E1A9}" dt="2020-10-02T06:12:38.551" v="11948" actId="208"/>
        <pc:sldMkLst>
          <pc:docMk/>
          <pc:sldMk cId="1881263851" sldId="293"/>
        </pc:sldMkLst>
        <pc:cxnChg chg="mod">
          <ac:chgData name="Ajeesh G P" userId="c301e407-3190-40e1-896d-f9e1daf07dfd" providerId="ADAL" clId="{9F157B56-F3AE-4A0F-92D2-B66BA982E1A9}" dt="2020-10-02T06:12:38.551" v="11948" actId="208"/>
          <ac:cxnSpMkLst>
            <pc:docMk/>
            <pc:sldMk cId="1881263851" sldId="293"/>
            <ac:cxnSpMk id="21" creationId="{CAAE4A57-8AC3-438A-9793-FE1250A2C59D}"/>
          </ac:cxnSpMkLst>
        </pc:cxnChg>
        <pc:cxnChg chg="mod">
          <ac:chgData name="Ajeesh G P" userId="c301e407-3190-40e1-896d-f9e1daf07dfd" providerId="ADAL" clId="{9F157B56-F3AE-4A0F-92D2-B66BA982E1A9}" dt="2020-10-02T06:12:38.551" v="11948" actId="208"/>
          <ac:cxnSpMkLst>
            <pc:docMk/>
            <pc:sldMk cId="1881263851" sldId="293"/>
            <ac:cxnSpMk id="22" creationId="{DB1F0677-D29B-45F7-88DD-4DF221E19046}"/>
          </ac:cxnSpMkLst>
        </pc:cxnChg>
      </pc:sldChg>
      <pc:sldChg chg="modSp">
        <pc:chgData name="Ajeesh G P" userId="c301e407-3190-40e1-896d-f9e1daf07dfd" providerId="ADAL" clId="{9F157B56-F3AE-4A0F-92D2-B66BA982E1A9}" dt="2020-10-05T16:55:02.196" v="12174" actId="207"/>
        <pc:sldMkLst>
          <pc:docMk/>
          <pc:sldMk cId="743260618" sldId="294"/>
        </pc:sldMkLst>
        <pc:spChg chg="mod">
          <ac:chgData name="Ajeesh G P" userId="c301e407-3190-40e1-896d-f9e1daf07dfd" providerId="ADAL" clId="{9F157B56-F3AE-4A0F-92D2-B66BA982E1A9}" dt="2020-10-05T16:54:58.993" v="12173" actId="207"/>
          <ac:spMkLst>
            <pc:docMk/>
            <pc:sldMk cId="743260618" sldId="294"/>
            <ac:spMk id="16" creationId="{7BD0DB9E-92BD-43E3-9A60-F520FC1A6B71}"/>
          </ac:spMkLst>
        </pc:spChg>
        <pc:spChg chg="mod">
          <ac:chgData name="Ajeesh G P" userId="c301e407-3190-40e1-896d-f9e1daf07dfd" providerId="ADAL" clId="{9F157B56-F3AE-4A0F-92D2-B66BA982E1A9}" dt="2020-10-05T16:54:07.300" v="12163" actId="207"/>
          <ac:spMkLst>
            <pc:docMk/>
            <pc:sldMk cId="743260618" sldId="294"/>
            <ac:spMk id="23" creationId="{4D4702AC-423E-4166-BF72-96CEC5C78FA9}"/>
          </ac:spMkLst>
        </pc:spChg>
        <pc:spChg chg="mod">
          <ac:chgData name="Ajeesh G P" userId="c301e407-3190-40e1-896d-f9e1daf07dfd" providerId="ADAL" clId="{9F157B56-F3AE-4A0F-92D2-B66BA982E1A9}" dt="2020-10-05T16:54:37.492" v="12168" actId="207"/>
          <ac:spMkLst>
            <pc:docMk/>
            <pc:sldMk cId="743260618" sldId="294"/>
            <ac:spMk id="38" creationId="{51A00D71-D0B0-425E-8184-2B91B690A2A7}"/>
          </ac:spMkLst>
        </pc:spChg>
        <pc:spChg chg="mod">
          <ac:chgData name="Ajeesh G P" userId="c301e407-3190-40e1-896d-f9e1daf07dfd" providerId="ADAL" clId="{9F157B56-F3AE-4A0F-92D2-B66BA982E1A9}" dt="2020-10-05T16:54:35.226" v="12167" actId="207"/>
          <ac:spMkLst>
            <pc:docMk/>
            <pc:sldMk cId="743260618" sldId="294"/>
            <ac:spMk id="39" creationId="{5DD754C0-1FBA-4240-B5BE-DA706073B7B2}"/>
          </ac:spMkLst>
        </pc:spChg>
        <pc:spChg chg="mod">
          <ac:chgData name="Ajeesh G P" userId="c301e407-3190-40e1-896d-f9e1daf07dfd" providerId="ADAL" clId="{9F157B56-F3AE-4A0F-92D2-B66BA982E1A9}" dt="2020-10-05T16:54:54.158" v="12172" actId="207"/>
          <ac:spMkLst>
            <pc:docMk/>
            <pc:sldMk cId="743260618" sldId="294"/>
            <ac:spMk id="75" creationId="{374B5815-301E-4AE3-902D-FAEDBE997981}"/>
          </ac:spMkLst>
        </pc:spChg>
        <pc:spChg chg="mod">
          <ac:chgData name="Ajeesh G P" userId="c301e407-3190-40e1-896d-f9e1daf07dfd" providerId="ADAL" clId="{9F157B56-F3AE-4A0F-92D2-B66BA982E1A9}" dt="2020-10-05T16:55:02.196" v="12174" actId="207"/>
          <ac:spMkLst>
            <pc:docMk/>
            <pc:sldMk cId="743260618" sldId="294"/>
            <ac:spMk id="87" creationId="{493FA7DE-828D-48AF-BF1A-574FDB614DBF}"/>
          </ac:spMkLst>
        </pc:spChg>
        <pc:spChg chg="mod">
          <ac:chgData name="Ajeesh G P" userId="c301e407-3190-40e1-896d-f9e1daf07dfd" providerId="ADAL" clId="{9F157B56-F3AE-4A0F-92D2-B66BA982E1A9}" dt="2020-10-05T16:54:47.834" v="12171" actId="207"/>
          <ac:spMkLst>
            <pc:docMk/>
            <pc:sldMk cId="743260618" sldId="294"/>
            <ac:spMk id="100" creationId="{441C3AED-6F41-49E6-B633-2F31C9C23F3C}"/>
          </ac:spMkLst>
        </pc:spChg>
        <pc:spChg chg="mod">
          <ac:chgData name="Ajeesh G P" userId="c301e407-3190-40e1-896d-f9e1daf07dfd" providerId="ADAL" clId="{9F157B56-F3AE-4A0F-92D2-B66BA982E1A9}" dt="2020-10-05T16:54:20.966" v="12165" actId="207"/>
          <ac:spMkLst>
            <pc:docMk/>
            <pc:sldMk cId="743260618" sldId="294"/>
            <ac:spMk id="103" creationId="{A1FD28B7-0E75-4FF7-8A99-AB3B1A9EB483}"/>
          </ac:spMkLst>
        </pc:spChg>
        <pc:spChg chg="mod">
          <ac:chgData name="Ajeesh G P" userId="c301e407-3190-40e1-896d-f9e1daf07dfd" providerId="ADAL" clId="{9F157B56-F3AE-4A0F-92D2-B66BA982E1A9}" dt="2020-10-05T16:54:40.623" v="12169" actId="207"/>
          <ac:spMkLst>
            <pc:docMk/>
            <pc:sldMk cId="743260618" sldId="294"/>
            <ac:spMk id="114" creationId="{49618B7E-FBBB-4032-9F73-BD5F94A255D6}"/>
          </ac:spMkLst>
        </pc:spChg>
        <pc:spChg chg="mod">
          <ac:chgData name="Ajeesh G P" userId="c301e407-3190-40e1-896d-f9e1daf07dfd" providerId="ADAL" clId="{9F157B56-F3AE-4A0F-92D2-B66BA982E1A9}" dt="2020-10-05T16:54:44.847" v="12170" actId="207"/>
          <ac:spMkLst>
            <pc:docMk/>
            <pc:sldMk cId="743260618" sldId="294"/>
            <ac:spMk id="116" creationId="{7ECB2798-E8F1-4411-9826-9C05531D645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small" spc="50" baseline="0">
                <a:solidFill>
                  <a:schemeClr val="tx1">
                    <a:lumMod val="85000"/>
                    <a:lumOff val="15000"/>
                  </a:schemeClr>
                </a:solidFill>
                <a:latin typeface="Calibri" panose="020F0502020204030204" pitchFamily="34" charset="0"/>
                <a:ea typeface="+mn-ea"/>
                <a:cs typeface="+mn-cs"/>
              </a:defRPr>
            </a:pPr>
            <a:r>
              <a:rPr lang="en-US" baseline="0">
                <a:solidFill>
                  <a:schemeClr val="tx1">
                    <a:lumMod val="85000"/>
                    <a:lumOff val="15000"/>
                  </a:schemeClr>
                </a:solidFill>
              </a:rPr>
              <a:t>New Cancer Cases per 1,00,000</a:t>
            </a:r>
          </a:p>
        </c:rich>
      </c:tx>
      <c:overlay val="0"/>
      <c:spPr>
        <a:noFill/>
        <a:ln>
          <a:noFill/>
        </a:ln>
        <a:effectLst/>
      </c:spPr>
      <c:txPr>
        <a:bodyPr rot="0" spcFirstLastPara="1" vertOverflow="ellipsis" vert="horz" wrap="square" anchor="ctr" anchorCtr="1"/>
        <a:lstStyle/>
        <a:p>
          <a:pPr>
            <a:defRPr sz="1680" b="1" i="0" u="none" strike="noStrike" kern="1200" cap="small" spc="50" baseline="0">
              <a:solidFill>
                <a:schemeClr val="tx1">
                  <a:lumMod val="85000"/>
                  <a:lumOff val="15000"/>
                </a:schemeClr>
              </a:solidFill>
              <a:latin typeface="Calibri" panose="020F0502020204030204" pitchFamily="34" charset="0"/>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gradFill flip="none" rotWithShape="1">
              <a:gsLst>
                <a:gs pos="0">
                  <a:srgbClr val="FF3F76">
                    <a:alpha val="34000"/>
                  </a:srgbClr>
                </a:gs>
                <a:gs pos="33000">
                  <a:srgbClr val="FF3F76">
                    <a:alpha val="83000"/>
                  </a:srgbClr>
                </a:gs>
                <a:gs pos="73000">
                  <a:srgbClr val="FF3F76">
                    <a:alpha val="35000"/>
                  </a:srgbClr>
                </a:gs>
                <a:gs pos="100000">
                  <a:srgbClr val="FF3F76">
                    <a:alpha val="10000"/>
                  </a:srgbClr>
                </a:gs>
              </a:gsLst>
              <a:lin ang="10800000" scaled="1"/>
              <a:tileRect/>
            </a:gradFill>
            <a:ln>
              <a:noFill/>
            </a:ln>
            <a:effectLst/>
          </c:spPr>
          <c:invertIfNegative val="0"/>
          <c:cat>
            <c:strRef>
              <c:f>Sheet1!$A$2:$A$10</c:f>
              <c:strCache>
                <c:ptCount val="9"/>
                <c:pt idx="0">
                  <c:v>Leukemias</c:v>
                </c:pt>
                <c:pt idx="1">
                  <c:v>Kidney &amp; Renal</c:v>
                </c:pt>
                <c:pt idx="2">
                  <c:v>Urinary Bladder</c:v>
                </c:pt>
                <c:pt idx="3">
                  <c:v>Skin </c:v>
                </c:pt>
                <c:pt idx="4">
                  <c:v>Uterus</c:v>
                </c:pt>
                <c:pt idx="5">
                  <c:v>Colon and Rectum</c:v>
                </c:pt>
                <c:pt idx="6">
                  <c:v>Lung and Bronchus</c:v>
                </c:pt>
                <c:pt idx="7">
                  <c:v>Prostrate</c:v>
                </c:pt>
                <c:pt idx="8">
                  <c:v>Female Breast</c:v>
                </c:pt>
              </c:strCache>
            </c:strRef>
          </c:cat>
          <c:val>
            <c:numRef>
              <c:f>Sheet1!$B$2:$B$10</c:f>
              <c:numCache>
                <c:formatCode>General</c:formatCode>
                <c:ptCount val="9"/>
                <c:pt idx="0">
                  <c:v>13.3</c:v>
                </c:pt>
                <c:pt idx="1">
                  <c:v>16.899999999999999</c:v>
                </c:pt>
                <c:pt idx="2">
                  <c:v>19.100000000000001</c:v>
                </c:pt>
                <c:pt idx="3">
                  <c:v>22.7</c:v>
                </c:pt>
                <c:pt idx="4">
                  <c:v>27.2</c:v>
                </c:pt>
                <c:pt idx="5">
                  <c:v>36.799999999999997</c:v>
                </c:pt>
                <c:pt idx="6">
                  <c:v>55.2</c:v>
                </c:pt>
                <c:pt idx="7">
                  <c:v>106.5</c:v>
                </c:pt>
                <c:pt idx="8">
                  <c:v>125.1</c:v>
                </c:pt>
              </c:numCache>
            </c:numRef>
          </c:val>
          <c:extLst>
            <c:ext xmlns:c16="http://schemas.microsoft.com/office/drawing/2014/chart" uri="{C3380CC4-5D6E-409C-BE32-E72D297353CC}">
              <c16:uniqueId val="{00000000-5204-44F2-8218-1E0FBB2396BA}"/>
            </c:ext>
          </c:extLst>
        </c:ser>
        <c:dLbls>
          <c:showLegendKey val="0"/>
          <c:showVal val="0"/>
          <c:showCatName val="0"/>
          <c:showSerName val="0"/>
          <c:showPercent val="0"/>
          <c:showBubbleSize val="0"/>
        </c:dLbls>
        <c:gapWidth val="150"/>
        <c:overlap val="-58"/>
        <c:axId val="1650656063"/>
        <c:axId val="1484990703"/>
      </c:barChart>
      <c:catAx>
        <c:axId val="1650656063"/>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410" b="1" i="0" u="none" strike="noStrike" kern="1200" cap="small" baseline="0">
                <a:solidFill>
                  <a:schemeClr val="tx1">
                    <a:lumMod val="85000"/>
                    <a:lumOff val="15000"/>
                  </a:schemeClr>
                </a:solidFill>
                <a:latin typeface="Calibri" panose="020F0502020204030204" pitchFamily="34" charset="0"/>
                <a:ea typeface="+mn-ea"/>
                <a:cs typeface="+mn-cs"/>
              </a:defRPr>
            </a:pPr>
            <a:endParaRPr lang="en-US"/>
          </a:p>
        </c:txPr>
        <c:crossAx val="1484990703"/>
        <c:crosses val="autoZero"/>
        <c:auto val="1"/>
        <c:lblAlgn val="ctr"/>
        <c:lblOffset val="100"/>
        <c:noMultiLvlLbl val="0"/>
      </c:catAx>
      <c:valAx>
        <c:axId val="1484990703"/>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cap="small" baseline="0">
                <a:solidFill>
                  <a:schemeClr val="tx1">
                    <a:lumMod val="65000"/>
                    <a:lumOff val="35000"/>
                  </a:schemeClr>
                </a:solidFill>
                <a:latin typeface="Calibri" panose="020F0502020204030204" pitchFamily="34" charset="0"/>
                <a:ea typeface="+mn-ea"/>
                <a:cs typeface="+mn-cs"/>
              </a:defRPr>
            </a:pPr>
            <a:endParaRPr lang="en-US"/>
          </a:p>
        </c:txPr>
        <c:crossAx val="1650656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i="0" cap="small" baseline="0">
          <a:latin typeface="Calibri" panose="020F050202020403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6A73-28D3-4DA4-ADC2-B190B889563E}" type="datetimeFigureOut">
              <a:rPr lang="en-US" smtClean="0"/>
              <a:t>06-Oct-20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17EA5-6BED-4031-AD4A-1F8E82B4653E}" type="slidenum">
              <a:rPr lang="en-US" smtClean="0"/>
              <a:t>‹#›</a:t>
            </a:fld>
            <a:endParaRPr lang="en-US"/>
          </a:p>
        </p:txBody>
      </p:sp>
    </p:spTree>
    <p:extLst>
      <p:ext uri="{BB962C8B-B14F-4D97-AF65-F5344CB8AC3E}">
        <p14:creationId xmlns:p14="http://schemas.microsoft.com/office/powerpoint/2010/main" val="2608774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Project Nirbhaya</a:t>
            </a:r>
          </a:p>
          <a:p>
            <a:r>
              <a:rPr lang="en-US" sz="1200" kern="1200" dirty="0">
                <a:solidFill>
                  <a:schemeClr val="tx1"/>
                </a:solidFill>
                <a:effectLst/>
                <a:latin typeface="+mn-lt"/>
                <a:ea typeface="+mn-ea"/>
                <a:cs typeface="+mn-cs"/>
              </a:rPr>
              <a:t>Nirbhaya is the one who is not afraid.</a:t>
            </a:r>
          </a:p>
          <a:p>
            <a:r>
              <a:rPr lang="en-US" sz="1200" kern="1200" dirty="0">
                <a:solidFill>
                  <a:schemeClr val="tx1"/>
                </a:solidFill>
                <a:effectLst/>
                <a:latin typeface="+mn-lt"/>
                <a:ea typeface="+mn-ea"/>
                <a:cs typeface="+mn-cs"/>
              </a:rPr>
              <a:t>Nirbhaya is a common platform for vulnerable, patients, survivors, doctors and volunteers to fight against breast cancer. Nirbhaya is an ideology to eradicate breast cancer by best use of technology. Nirbhaya is a smart companion of its every user in the journey of survival .</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1</a:t>
            </a:fld>
            <a:endParaRPr lang="en-US"/>
          </a:p>
        </p:txBody>
      </p:sp>
    </p:spTree>
    <p:extLst>
      <p:ext uri="{BB962C8B-B14F-4D97-AF65-F5344CB8AC3E}">
        <p14:creationId xmlns:p14="http://schemas.microsoft.com/office/powerpoint/2010/main" val="2268228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Smart Assist</a:t>
            </a:r>
          </a:p>
          <a:p>
            <a:r>
              <a:rPr lang="en-US" sz="1200" kern="1200" dirty="0">
                <a:solidFill>
                  <a:schemeClr val="tx1"/>
                </a:solidFill>
                <a:effectLst/>
                <a:latin typeface="+mn-lt"/>
                <a:ea typeface="+mn-ea"/>
                <a:cs typeface="+mn-cs"/>
              </a:rPr>
              <a:t>Smart assist provide intelligent assistance to doctors to perform accurate diagnosis, take quick treatment decision. </a:t>
            </a:r>
          </a:p>
          <a:p>
            <a:r>
              <a:rPr lang="en-US" sz="1200" kern="1200" dirty="0">
                <a:solidFill>
                  <a:schemeClr val="tx1"/>
                </a:solidFill>
                <a:effectLst/>
                <a:latin typeface="+mn-lt"/>
                <a:ea typeface="+mn-ea"/>
                <a:cs typeface="+mn-cs"/>
              </a:rPr>
              <a:t>It takes several inputs of test results and reports. It then run them against a set of present data of patients of similar kind. It finds vital points in a mammogram and grade tumor in t1, t2 or t3. Then it runs the result against given background and pathology reports of patient. It gives a detection category, suggests the procedure ideal for such patients and filter the results for specific important points. </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10</a:t>
            </a:fld>
            <a:endParaRPr lang="en-US"/>
          </a:p>
        </p:txBody>
      </p:sp>
    </p:spTree>
    <p:extLst>
      <p:ext uri="{BB962C8B-B14F-4D97-AF65-F5344CB8AC3E}">
        <p14:creationId xmlns:p14="http://schemas.microsoft.com/office/powerpoint/2010/main" val="1631575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Smart Feed</a:t>
            </a:r>
          </a:p>
          <a:p>
            <a:r>
              <a:rPr lang="en-US" sz="1200" kern="1200" dirty="0">
                <a:solidFill>
                  <a:schemeClr val="tx1"/>
                </a:solidFill>
                <a:effectLst/>
                <a:latin typeface="+mn-lt"/>
                <a:ea typeface="+mn-ea"/>
                <a:cs typeface="+mn-cs"/>
              </a:rPr>
              <a:t>Smart Feed shows relevant content to users, delivering relevant inspirational stories to victims, correct information to family and volunteers.  </a:t>
            </a:r>
          </a:p>
          <a:p>
            <a:r>
              <a:rPr lang="en-US" sz="1200" kern="1200" dirty="0">
                <a:solidFill>
                  <a:schemeClr val="tx1"/>
                </a:solidFill>
                <a:effectLst/>
                <a:latin typeface="+mn-lt"/>
                <a:ea typeface="+mn-ea"/>
                <a:cs typeface="+mn-cs"/>
              </a:rPr>
              <a:t>It works on browsing history, recent activities, chatbot queries and risk assessment inputs. It analyzes the data to find the category of recommendation, then provide it into regression model-based recommendation system. It engages user by showing personalized feeds, priority updates and interactive assessments. It enables Nirbhaya in landing more user every day. </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11</a:t>
            </a:fld>
            <a:endParaRPr lang="en-US"/>
          </a:p>
        </p:txBody>
      </p:sp>
    </p:spTree>
    <p:extLst>
      <p:ext uri="{BB962C8B-B14F-4D97-AF65-F5344CB8AC3E}">
        <p14:creationId xmlns:p14="http://schemas.microsoft.com/office/powerpoint/2010/main" val="913671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Smart Radar</a:t>
            </a:r>
          </a:p>
          <a:p>
            <a:r>
              <a:rPr lang="en-US" sz="1200" kern="1200" dirty="0">
                <a:solidFill>
                  <a:schemeClr val="tx1"/>
                </a:solidFill>
                <a:effectLst/>
                <a:latin typeface="+mn-lt"/>
                <a:ea typeface="+mn-ea"/>
                <a:cs typeface="+mn-cs"/>
              </a:rPr>
              <a:t>Smart Radar finds the high-risk potential regions to promote effective Volunteership and organize awareness programs for the needy. </a:t>
            </a:r>
          </a:p>
          <a:p>
            <a:r>
              <a:rPr lang="en-US" sz="1200" kern="1200" dirty="0">
                <a:solidFill>
                  <a:schemeClr val="tx1"/>
                </a:solidFill>
                <a:effectLst/>
                <a:latin typeface="+mn-lt"/>
                <a:ea typeface="+mn-ea"/>
                <a:cs typeface="+mn-cs"/>
              </a:rPr>
              <a:t>It intelligently uses data from demography, user engagement and health care facilities to determine potential regions. User inputs and statistical data of breast cancer patient are used to mark the different risk levels of vulnerable zone. It suggests smart conclave for awareness programs and volunteer engagements. Additionally, smart radar provides a way to retail connects for contribution in awareness. </a:t>
            </a:r>
          </a:p>
          <a:p>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12</a:t>
            </a:fld>
            <a:endParaRPr lang="en-US"/>
          </a:p>
        </p:txBody>
      </p:sp>
    </p:spTree>
    <p:extLst>
      <p:ext uri="{BB962C8B-B14F-4D97-AF65-F5344CB8AC3E}">
        <p14:creationId xmlns:p14="http://schemas.microsoft.com/office/powerpoint/2010/main" val="72250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Smart Scheduler</a:t>
            </a:r>
          </a:p>
          <a:p>
            <a:r>
              <a:rPr lang="en-US" sz="1200" kern="1200" dirty="0">
                <a:solidFill>
                  <a:schemeClr val="tx1"/>
                </a:solidFill>
                <a:effectLst/>
                <a:latin typeface="+mn-lt"/>
                <a:ea typeface="+mn-ea"/>
                <a:cs typeface="+mn-cs"/>
              </a:rPr>
              <a:t>To bear the problem of managing different kinds of users, with all the information which system collects from self-assessment results and smart radar outputs, smart scheduler assists users with scheduling an appointment or a virtual conclave for awareness.</a:t>
            </a:r>
          </a:p>
          <a:p>
            <a:r>
              <a:rPr lang="en-US" sz="1200" kern="1200" dirty="0">
                <a:solidFill>
                  <a:schemeClr val="tx1"/>
                </a:solidFill>
                <a:effectLst/>
                <a:latin typeface="+mn-lt"/>
                <a:ea typeface="+mn-ea"/>
                <a:cs typeface="+mn-cs"/>
              </a:rPr>
              <a:t>It works with the inputs of risk assessment results, hospital and radiology information systems. We automated data aggregation to predict an appointment in such a way that it suggests appointments and conclaves to respective users.</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13</a:t>
            </a:fld>
            <a:endParaRPr lang="en-US"/>
          </a:p>
        </p:txBody>
      </p:sp>
    </p:spTree>
    <p:extLst>
      <p:ext uri="{BB962C8B-B14F-4D97-AF65-F5344CB8AC3E}">
        <p14:creationId xmlns:p14="http://schemas.microsoft.com/office/powerpoint/2010/main" val="1760692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Smart Conclave</a:t>
            </a:r>
          </a:p>
          <a:p>
            <a:r>
              <a:rPr lang="en-US" sz="1200" kern="1200" dirty="0">
                <a:solidFill>
                  <a:schemeClr val="tx1"/>
                </a:solidFill>
                <a:effectLst/>
                <a:latin typeface="+mn-lt"/>
                <a:ea typeface="+mn-ea"/>
                <a:cs typeface="+mn-cs"/>
              </a:rPr>
              <a:t>To organize awareness program in the required regions with available volunteers, smart conclave run on the present data and send virtual conclave recommendation to users. </a:t>
            </a:r>
          </a:p>
          <a:p>
            <a:r>
              <a:rPr lang="en-US" sz="1200" kern="1200" dirty="0">
                <a:solidFill>
                  <a:schemeClr val="tx1"/>
                </a:solidFill>
                <a:effectLst/>
                <a:latin typeface="+mn-lt"/>
                <a:ea typeface="+mn-ea"/>
                <a:cs typeface="+mn-cs"/>
              </a:rPr>
              <a:t>It takes input from smart Radar, user activity and requests. It channels the data to volunteers, available doctors and counsellors feed and accumulate their responses to create next conclave possibility. It sends the result to smart scheduler to create the next awareness conclave.</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14</a:t>
            </a:fld>
            <a:endParaRPr lang="en-US"/>
          </a:p>
        </p:txBody>
      </p:sp>
    </p:spTree>
    <p:extLst>
      <p:ext uri="{BB962C8B-B14F-4D97-AF65-F5344CB8AC3E}">
        <p14:creationId xmlns:p14="http://schemas.microsoft.com/office/powerpoint/2010/main" val="1292677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that we have seen how technology is inbuilt in every core use of Nirbhaya, let’s see how it helps us as a system to connect</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15</a:t>
            </a:fld>
            <a:endParaRPr lang="en-US"/>
          </a:p>
        </p:txBody>
      </p:sp>
    </p:spTree>
    <p:extLst>
      <p:ext uri="{BB962C8B-B14F-4D97-AF65-F5344CB8AC3E}">
        <p14:creationId xmlns:p14="http://schemas.microsoft.com/office/powerpoint/2010/main" val="1283939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16</a:t>
            </a:fld>
            <a:endParaRPr lang="en-US"/>
          </a:p>
        </p:txBody>
      </p:sp>
    </p:spTree>
    <p:extLst>
      <p:ext uri="{BB962C8B-B14F-4D97-AF65-F5344CB8AC3E}">
        <p14:creationId xmlns:p14="http://schemas.microsoft.com/office/powerpoint/2010/main" val="746135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Nirbhaya is a platform for individuals to self asses themselves. It enables them to analyze risk, get an expert opinion, get a better knowledge on claims and a positive buddy as Nirbhaya’s integrated chatbot. </a:t>
            </a:r>
          </a:p>
          <a:p>
            <a:r>
              <a:rPr lang="en-US" sz="1200" kern="1200" dirty="0">
                <a:solidFill>
                  <a:schemeClr val="tx1"/>
                </a:solidFill>
                <a:effectLst/>
                <a:latin typeface="+mn-lt"/>
                <a:ea typeface="+mn-ea"/>
                <a:cs typeface="+mn-cs"/>
              </a:rPr>
              <a:t>It provides health care system a platform for consultation, diagnosis, smart connect to peers and to create a counselling session. The seamless integration of various input, output channels and internal subsystems improves the productivity of practitioners and other stakeholders of healthcare system. This also helps them to prescribe the appropriate drugs and recommend the best possible treatment. </a:t>
            </a:r>
          </a:p>
          <a:p>
            <a:r>
              <a:rPr lang="en-US" sz="1200" kern="1200" dirty="0">
                <a:solidFill>
                  <a:schemeClr val="tx1"/>
                </a:solidFill>
                <a:effectLst/>
                <a:latin typeface="+mn-lt"/>
                <a:ea typeface="+mn-ea"/>
                <a:cs typeface="+mn-cs"/>
              </a:rPr>
              <a:t>Firms can give proper knowledge and description about insurance plans in Nirbhaya, it gives a platform to NGOs to get needy victims, it gives agencies and retail connect an opportunity to spread awareness by offering a self-assessment code attached to their apparels.   </a:t>
            </a:r>
          </a:p>
          <a:p>
            <a:r>
              <a:rPr lang="en-US" sz="1200" kern="1200" dirty="0">
                <a:solidFill>
                  <a:schemeClr val="tx1"/>
                </a:solidFill>
                <a:effectLst/>
                <a:latin typeface="+mn-lt"/>
                <a:ea typeface="+mn-ea"/>
                <a:cs typeface="+mn-cs"/>
              </a:rPr>
              <a:t>Volunteers in Nirbhaya can connect and organize events, it also provides them content and posters to spread on social media, it allows them to be the technology bridge for less accessible people.  </a:t>
            </a:r>
          </a:p>
          <a:p>
            <a:r>
              <a:rPr lang="en-US" sz="1200" kern="1200" dirty="0">
                <a:solidFill>
                  <a:schemeClr val="tx1"/>
                </a:solidFill>
                <a:effectLst/>
                <a:latin typeface="+mn-lt"/>
                <a:ea typeface="+mn-ea"/>
                <a:cs typeface="+mn-cs"/>
              </a:rPr>
              <a:t>It provides knowledge about the disease to family and community which encourages them to volunteer. It also provides information about emotional etiquette around a victim. </a:t>
            </a:r>
          </a:p>
          <a:p>
            <a:r>
              <a:rPr lang="en-US" sz="1200" kern="1200" dirty="0">
                <a:solidFill>
                  <a:schemeClr val="tx1"/>
                </a:solidFill>
                <a:effectLst/>
                <a:latin typeface="+mn-lt"/>
                <a:ea typeface="+mn-ea"/>
                <a:cs typeface="+mn-cs"/>
              </a:rPr>
              <a:t>It is a platform for Survivors to smart schedule their follow up screenings and publish stories to boost the confidence of the vulnerable. Thus, spreading awareness about breast cancer and its fatality. Continuous encouragement to perform self-assessment can reduce the fatality due to recurrence. </a:t>
            </a:r>
          </a:p>
          <a:p>
            <a:r>
              <a:rPr lang="en-US" sz="1200" kern="1200" dirty="0">
                <a:solidFill>
                  <a:schemeClr val="tx1"/>
                </a:solidFill>
                <a:effectLst/>
                <a:latin typeface="+mn-lt"/>
                <a:ea typeface="+mn-ea"/>
                <a:cs typeface="+mn-cs"/>
              </a:rPr>
              <a:t>Ambassadors with stardom can create a positive outreach to the community using Nirbhaya. The platform also has the capability to engage them in various fund-raising events and philanthropy initiatives. They can use this platform for endorsing various post cure accessories, community centers that provides emotional support to affected individuals. </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17</a:t>
            </a:fld>
            <a:endParaRPr lang="en-US"/>
          </a:p>
        </p:txBody>
      </p:sp>
    </p:spTree>
    <p:extLst>
      <p:ext uri="{BB962C8B-B14F-4D97-AF65-F5344CB8AC3E}">
        <p14:creationId xmlns:p14="http://schemas.microsoft.com/office/powerpoint/2010/main" val="3856833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19</a:t>
            </a:fld>
            <a:endParaRPr lang="en-US"/>
          </a:p>
        </p:txBody>
      </p:sp>
    </p:spTree>
    <p:extLst>
      <p:ext uri="{BB962C8B-B14F-4D97-AF65-F5344CB8AC3E}">
        <p14:creationId xmlns:p14="http://schemas.microsoft.com/office/powerpoint/2010/main" val="2766233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that brings us to the end of our proposal presentation.</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21</a:t>
            </a:fld>
            <a:endParaRPr lang="en-US"/>
          </a:p>
        </p:txBody>
      </p:sp>
    </p:spTree>
    <p:extLst>
      <p:ext uri="{BB962C8B-B14F-4D97-AF65-F5344CB8AC3E}">
        <p14:creationId xmlns:p14="http://schemas.microsoft.com/office/powerpoint/2010/main" val="11195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have a look at statistics.</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2</a:t>
            </a:fld>
            <a:endParaRPr lang="en-US"/>
          </a:p>
        </p:txBody>
      </p:sp>
    </p:spTree>
    <p:extLst>
      <p:ext uri="{BB962C8B-B14F-4D97-AF65-F5344CB8AC3E}">
        <p14:creationId xmlns:p14="http://schemas.microsoft.com/office/powerpoint/2010/main" val="1778994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have seen how Nirbhaya as a platform prevails over the technical deficiency in the existing system through connecting smart features such as Smart Assist, Smart Scheduler and Smart Conclave.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also seen how Nirbhaya as a platform bridges the information gap in the existing system by providing personalized feeds to all stakeholders. Highly interactive chatbot provides support round the clock to all the users.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Societal concern is one of the major factors affecting the awareness of breast cancer and its cure. Nirbhaya as a platform overcomes this concern by engaging vulnerable communities with volunteers and ambassadors.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Availability of financial support will do away with many underprivileged vulnerable by providing financial assistance. Nirbhaya as a platform allows firms, fund raising bodies, third party mediators and healthcare systems to collaborate and provide appropriate financial aid to the needy.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our strong belief that the proposed solution, Nirbhaya will improvise the existing eco system by creating awareness among the larger population and encourage individuals to connect, collaborate and cure breast cancer! </a:t>
            </a:r>
          </a:p>
          <a:p>
            <a:r>
              <a:rPr lang="en-US" sz="1200" kern="1200" dirty="0">
                <a:solidFill>
                  <a:schemeClr val="tx1"/>
                </a:solidFill>
                <a:effectLst/>
                <a:latin typeface="+mn-lt"/>
                <a:ea typeface="+mn-ea"/>
                <a:cs typeface="+mn-cs"/>
              </a:rPr>
              <a:t>In the end, let us all resonate with what we learn from this line of Roy T. Bennet, “Do not fear failure but rather fear not trying.”</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22</a:t>
            </a:fld>
            <a:endParaRPr lang="en-US"/>
          </a:p>
        </p:txBody>
      </p:sp>
    </p:spTree>
    <p:extLst>
      <p:ext uri="{BB962C8B-B14F-4D97-AF65-F5344CB8AC3E}">
        <p14:creationId xmlns:p14="http://schemas.microsoft.com/office/powerpoint/2010/main" val="2138212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 consists of 4 members. </a:t>
            </a:r>
          </a:p>
        </p:txBody>
      </p:sp>
      <p:sp>
        <p:nvSpPr>
          <p:cNvPr id="4" name="Slide Number Placeholder 3"/>
          <p:cNvSpPr>
            <a:spLocks noGrp="1"/>
          </p:cNvSpPr>
          <p:nvPr>
            <p:ph type="sldNum" sz="quarter" idx="5"/>
          </p:nvPr>
        </p:nvSpPr>
        <p:spPr/>
        <p:txBody>
          <a:bodyPr/>
          <a:lstStyle/>
          <a:p>
            <a:fld id="{4E217EA5-6BED-4031-AD4A-1F8E82B4653E}" type="slidenum">
              <a:rPr lang="en-US" smtClean="0"/>
              <a:t>23</a:t>
            </a:fld>
            <a:endParaRPr lang="en-US"/>
          </a:p>
        </p:txBody>
      </p:sp>
    </p:spTree>
    <p:extLst>
      <p:ext uri="{BB962C8B-B14F-4D97-AF65-F5344CB8AC3E}">
        <p14:creationId xmlns:p14="http://schemas.microsoft.com/office/powerpoint/2010/main" val="314765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Approximately 1 in 8 women are diagnosed with invasive breast cancer in their lifetime and 1 in 39 women deceases from breast cancer.</a:t>
            </a:r>
          </a:p>
          <a:p>
            <a:r>
              <a:rPr lang="en-US" sz="1200" kern="1200" dirty="0">
                <a:solidFill>
                  <a:schemeClr val="tx1"/>
                </a:solidFill>
                <a:effectLst/>
                <a:latin typeface="+mn-lt"/>
                <a:ea typeface="+mn-ea"/>
                <a:cs typeface="+mn-cs"/>
              </a:rPr>
              <a:t>As soon as women hits the age 40, the chances increase.</a:t>
            </a:r>
          </a:p>
          <a:p>
            <a:r>
              <a:rPr lang="en-US" sz="1200" kern="1200" dirty="0">
                <a:solidFill>
                  <a:schemeClr val="tx1"/>
                </a:solidFill>
                <a:effectLst/>
                <a:latin typeface="+mn-lt"/>
                <a:ea typeface="+mn-ea"/>
                <a:cs typeface="+mn-cs"/>
              </a:rPr>
              <a:t>Breast cancer can occur even if there is no family history. </a:t>
            </a:r>
          </a:p>
          <a:p>
            <a:r>
              <a:rPr lang="en-US" sz="1200" kern="1200" dirty="0">
                <a:solidFill>
                  <a:schemeClr val="tx1"/>
                </a:solidFill>
                <a:effectLst/>
                <a:latin typeface="+mn-lt"/>
                <a:ea typeface="+mn-ea"/>
                <a:cs typeface="+mn-cs"/>
              </a:rPr>
              <a:t>People around us are becoming victim of one or the other type of cancer but statistics shows that breast cancer is the leading cancer in women.</a:t>
            </a:r>
          </a:p>
          <a:p>
            <a:r>
              <a:rPr lang="en-US" sz="1200" kern="1200" dirty="0">
                <a:solidFill>
                  <a:schemeClr val="tx1"/>
                </a:solidFill>
                <a:effectLst/>
                <a:latin typeface="+mn-lt"/>
                <a:ea typeface="+mn-ea"/>
                <a:cs typeface="+mn-cs"/>
              </a:rPr>
              <a:t>Generally, women do not consider themselves as being susceptible to breast cancer. Women should be aware of the personal risk factors.</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3</a:t>
            </a:fld>
            <a:endParaRPr lang="en-US"/>
          </a:p>
        </p:txBody>
      </p:sp>
    </p:spTree>
    <p:extLst>
      <p:ext uri="{BB962C8B-B14F-4D97-AF65-F5344CB8AC3E}">
        <p14:creationId xmlns:p14="http://schemas.microsoft.com/office/powerpoint/2010/main" val="79207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Design Thinking approach has been followed to develop empathy with target users, define their problems, ideate innovative solutions and build prototype.</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4</a:t>
            </a:fld>
            <a:endParaRPr lang="en-US"/>
          </a:p>
        </p:txBody>
      </p:sp>
    </p:spTree>
    <p:extLst>
      <p:ext uri="{BB962C8B-B14F-4D97-AF65-F5344CB8AC3E}">
        <p14:creationId xmlns:p14="http://schemas.microsoft.com/office/powerpoint/2010/main" val="3313804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closer interactions with practitioners, survivors, kith and kin of deceased, volunteers and fund raisers helped us to group the problems in to 4 categories.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Societal Concern: </a:t>
            </a:r>
            <a:r>
              <a:rPr lang="en-US" sz="1200" kern="1200" dirty="0">
                <a:solidFill>
                  <a:schemeClr val="tx1"/>
                </a:solidFill>
                <a:effectLst/>
                <a:latin typeface="+mn-lt"/>
                <a:ea typeface="+mn-ea"/>
                <a:cs typeface="+mn-cs"/>
              </a:rPr>
              <a:t>There is a lack of positive outlook from the society towards victims, survivors and vulnerable. There is a need for boosting the morale.</a:t>
            </a:r>
          </a:p>
          <a:p>
            <a:r>
              <a:rPr lang="en-US" sz="1200" b="1" kern="1200" dirty="0">
                <a:solidFill>
                  <a:schemeClr val="tx1"/>
                </a:solidFill>
                <a:effectLst/>
                <a:latin typeface="+mn-lt"/>
                <a:ea typeface="+mn-ea"/>
                <a:cs typeface="+mn-cs"/>
              </a:rPr>
              <a:t>Financial Deficit: </a:t>
            </a:r>
            <a:r>
              <a:rPr lang="en-US" sz="1200" kern="1200" dirty="0">
                <a:solidFill>
                  <a:schemeClr val="tx1"/>
                </a:solidFill>
                <a:effectLst/>
                <a:latin typeface="+mn-lt"/>
                <a:ea typeface="+mn-ea"/>
                <a:cs typeface="+mn-cs"/>
              </a:rPr>
              <a:t>Lack of funds and knowledge about the healthcare facilities, insurance is one of the primary reasons for the vulnerable and victims to skip diagnosis and treatment. </a:t>
            </a:r>
          </a:p>
          <a:p>
            <a:r>
              <a:rPr lang="en-US" sz="1200" b="1" kern="1200" dirty="0">
                <a:solidFill>
                  <a:schemeClr val="tx1"/>
                </a:solidFill>
                <a:effectLst/>
                <a:latin typeface="+mn-lt"/>
                <a:ea typeface="+mn-ea"/>
                <a:cs typeface="+mn-cs"/>
              </a:rPr>
              <a:t>Information Gap: </a:t>
            </a:r>
            <a:r>
              <a:rPr lang="en-US" sz="1200" kern="1200" dirty="0">
                <a:solidFill>
                  <a:schemeClr val="tx1"/>
                </a:solidFill>
                <a:effectLst/>
                <a:latin typeface="+mn-lt"/>
                <a:ea typeface="+mn-ea"/>
                <a:cs typeface="+mn-cs"/>
              </a:rPr>
              <a:t>Lack of awareness about the criticality of the disease, ways to diagnose and cure are important reason for increase in the number of victims and fatality.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Technical Deficiency: </a:t>
            </a:r>
            <a:r>
              <a:rPr lang="en-US" sz="1200" kern="1200" dirty="0">
                <a:solidFill>
                  <a:schemeClr val="tx1"/>
                </a:solidFill>
                <a:effectLst/>
                <a:latin typeface="+mn-lt"/>
                <a:ea typeface="+mn-ea"/>
                <a:cs typeface="+mn-cs"/>
              </a:rPr>
              <a:t>Lack of knowledge about available technical resources and their accessibility is a big factor in most rural areas.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5</a:t>
            </a:fld>
            <a:endParaRPr lang="en-US"/>
          </a:p>
        </p:txBody>
      </p:sp>
    </p:spTree>
    <p:extLst>
      <p:ext uri="{BB962C8B-B14F-4D97-AF65-F5344CB8AC3E}">
        <p14:creationId xmlns:p14="http://schemas.microsoft.com/office/powerpoint/2010/main" val="1013855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intelligent platform that provides one stop shop solution to all users can reduce the number of fatalities and improve the productivity to a larger extend. </a:t>
            </a:r>
          </a:p>
          <a:p>
            <a:r>
              <a:rPr lang="en-US" sz="1200" kern="1200" dirty="0">
                <a:solidFill>
                  <a:schemeClr val="tx1"/>
                </a:solidFill>
                <a:effectLst/>
                <a:latin typeface="+mn-lt"/>
                <a:ea typeface="+mn-ea"/>
                <a:cs typeface="+mn-cs"/>
              </a:rPr>
              <a:t>Our proposed state of art solution, “Nirbhaya” achieves this under the theme connect, collaborate and cure. </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6</a:t>
            </a:fld>
            <a:endParaRPr lang="en-US"/>
          </a:p>
        </p:txBody>
      </p:sp>
    </p:spTree>
    <p:extLst>
      <p:ext uri="{BB962C8B-B14F-4D97-AF65-F5344CB8AC3E}">
        <p14:creationId xmlns:p14="http://schemas.microsoft.com/office/powerpoint/2010/main" val="53047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“Nirbhaya”, an intelligent platform bridges the gap between vulnerable and practitioners, habitants and volunteers, Tech deficits and abundant, indigent and the funding firms. Proposed solution engages all type of users with a highly interactive user interface that provides appropriate information, suggestion and smart assistance.</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7</a:t>
            </a:fld>
            <a:endParaRPr lang="en-US"/>
          </a:p>
        </p:txBody>
      </p:sp>
    </p:spTree>
    <p:extLst>
      <p:ext uri="{BB962C8B-B14F-4D97-AF65-F5344CB8AC3E}">
        <p14:creationId xmlns:p14="http://schemas.microsoft.com/office/powerpoint/2010/main" val="3749153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Nirbhaya is a platform for collaboration of every unit which are involved in a survivor’s journey. </a:t>
            </a:r>
          </a:p>
          <a:p>
            <a:r>
              <a:rPr lang="en-US" sz="1200" kern="1200" dirty="0">
                <a:solidFill>
                  <a:schemeClr val="tx1"/>
                </a:solidFill>
                <a:effectLst/>
                <a:latin typeface="+mn-lt"/>
                <a:ea typeface="+mn-ea"/>
                <a:cs typeface="+mn-cs"/>
              </a:rPr>
              <a:t>Nirbhaya is a platform for individuals to connect to healthcare facilities, Volunteers to collaborate with stakeholders to create awareness, firms to help in fund raising, practitioners to improve their productivity, take and review decisions quickly, community to collaborate to provide necessary strength and hospitality, Individuals to perform self-assessment, calculate risk and manage appointments.</a:t>
            </a:r>
          </a:p>
          <a:p>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8</a:t>
            </a:fld>
            <a:endParaRPr lang="en-US"/>
          </a:p>
        </p:txBody>
      </p:sp>
    </p:spTree>
    <p:extLst>
      <p:ext uri="{BB962C8B-B14F-4D97-AF65-F5344CB8AC3E}">
        <p14:creationId xmlns:p14="http://schemas.microsoft.com/office/powerpoint/2010/main" val="197492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need to enable Nirbhaya with cutting edge technology stack and AI to build these capabilities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Chatbot </a:t>
            </a:r>
          </a:p>
          <a:p>
            <a:r>
              <a:rPr lang="en-US" sz="1200" kern="1200" dirty="0">
                <a:solidFill>
                  <a:schemeClr val="tx1"/>
                </a:solidFill>
                <a:effectLst/>
                <a:latin typeface="+mn-lt"/>
                <a:ea typeface="+mn-ea"/>
                <a:cs typeface="+mn-cs"/>
              </a:rPr>
              <a:t>Nirbhaya is enabled with an interactive chatbot to help a user from navigating to right content to a conversation filled with positive quotes.</a:t>
            </a:r>
          </a:p>
          <a:p>
            <a:endParaRPr lang="en-US" dirty="0"/>
          </a:p>
        </p:txBody>
      </p:sp>
      <p:sp>
        <p:nvSpPr>
          <p:cNvPr id="4" name="Slide Number Placeholder 3"/>
          <p:cNvSpPr>
            <a:spLocks noGrp="1"/>
          </p:cNvSpPr>
          <p:nvPr>
            <p:ph type="sldNum" sz="quarter" idx="5"/>
          </p:nvPr>
        </p:nvSpPr>
        <p:spPr/>
        <p:txBody>
          <a:bodyPr/>
          <a:lstStyle/>
          <a:p>
            <a:fld id="{4E217EA5-6BED-4031-AD4A-1F8E82B4653E}" type="slidenum">
              <a:rPr lang="en-US" smtClean="0"/>
              <a:t>9</a:t>
            </a:fld>
            <a:endParaRPr lang="en-US"/>
          </a:p>
        </p:txBody>
      </p:sp>
    </p:spTree>
    <p:extLst>
      <p:ext uri="{BB962C8B-B14F-4D97-AF65-F5344CB8AC3E}">
        <p14:creationId xmlns:p14="http://schemas.microsoft.com/office/powerpoint/2010/main" val="4270206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1A54-5C28-40EA-81A5-26B7C7D71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110B7A-50FE-40F4-848F-30DFD58B7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975AAA-0265-4D8B-8066-202ABF8BAEA5}"/>
              </a:ext>
            </a:extLst>
          </p:cNvPr>
          <p:cNvSpPr>
            <a:spLocks noGrp="1"/>
          </p:cNvSpPr>
          <p:nvPr>
            <p:ph type="dt" sz="half" idx="10"/>
          </p:nvPr>
        </p:nvSpPr>
        <p:spPr/>
        <p:txBody>
          <a:bodyPr/>
          <a:lstStyle/>
          <a:p>
            <a:fld id="{610712D7-9A5B-4A99-B22A-08AACB873244}" type="datetimeFigureOut">
              <a:rPr lang="en-US" smtClean="0"/>
              <a:t>06-Oct-20</a:t>
            </a:fld>
            <a:endParaRPr lang="en-US"/>
          </a:p>
        </p:txBody>
      </p:sp>
      <p:sp>
        <p:nvSpPr>
          <p:cNvPr id="5" name="Footer Placeholder 4">
            <a:extLst>
              <a:ext uri="{FF2B5EF4-FFF2-40B4-BE49-F238E27FC236}">
                <a16:creationId xmlns:a16="http://schemas.microsoft.com/office/drawing/2014/main" id="{38F7E029-DC3D-4D2D-98A2-6092F7C84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3502B-41CF-4977-BC14-4FAA4BB7FEF0}"/>
              </a:ext>
            </a:extLst>
          </p:cNvPr>
          <p:cNvSpPr>
            <a:spLocks noGrp="1"/>
          </p:cNvSpPr>
          <p:nvPr>
            <p:ph type="sldNum" sz="quarter" idx="12"/>
          </p:nvPr>
        </p:nvSpPr>
        <p:spPr/>
        <p:txBody>
          <a:bodyPr/>
          <a:lstStyle/>
          <a:p>
            <a:fld id="{D9A41D4B-8A3C-46A0-9C95-29970E16306F}" type="slidenum">
              <a:rPr lang="en-US" smtClean="0"/>
              <a:t>‹#›</a:t>
            </a:fld>
            <a:endParaRPr lang="en-US"/>
          </a:p>
        </p:txBody>
      </p:sp>
    </p:spTree>
    <p:extLst>
      <p:ext uri="{BB962C8B-B14F-4D97-AF65-F5344CB8AC3E}">
        <p14:creationId xmlns:p14="http://schemas.microsoft.com/office/powerpoint/2010/main" val="2568692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E68E-5ED3-406C-95BB-4F94DAC6AA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AABC24-67E4-4921-9A95-733DC475D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6F827-FB14-4404-B24B-02B488AB9D23}"/>
              </a:ext>
            </a:extLst>
          </p:cNvPr>
          <p:cNvSpPr>
            <a:spLocks noGrp="1"/>
          </p:cNvSpPr>
          <p:nvPr>
            <p:ph type="dt" sz="half" idx="10"/>
          </p:nvPr>
        </p:nvSpPr>
        <p:spPr/>
        <p:txBody>
          <a:bodyPr/>
          <a:lstStyle/>
          <a:p>
            <a:fld id="{610712D7-9A5B-4A99-B22A-08AACB873244}" type="datetimeFigureOut">
              <a:rPr lang="en-US" smtClean="0"/>
              <a:t>06-Oct-20</a:t>
            </a:fld>
            <a:endParaRPr lang="en-US"/>
          </a:p>
        </p:txBody>
      </p:sp>
      <p:sp>
        <p:nvSpPr>
          <p:cNvPr id="5" name="Footer Placeholder 4">
            <a:extLst>
              <a:ext uri="{FF2B5EF4-FFF2-40B4-BE49-F238E27FC236}">
                <a16:creationId xmlns:a16="http://schemas.microsoft.com/office/drawing/2014/main" id="{3559FE95-7BEC-420F-BCB0-706C656BF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F3762-ECAF-4D8A-942A-9A8065EDCE55}"/>
              </a:ext>
            </a:extLst>
          </p:cNvPr>
          <p:cNvSpPr>
            <a:spLocks noGrp="1"/>
          </p:cNvSpPr>
          <p:nvPr>
            <p:ph type="sldNum" sz="quarter" idx="12"/>
          </p:nvPr>
        </p:nvSpPr>
        <p:spPr/>
        <p:txBody>
          <a:bodyPr/>
          <a:lstStyle/>
          <a:p>
            <a:fld id="{D9A41D4B-8A3C-46A0-9C95-29970E16306F}" type="slidenum">
              <a:rPr lang="en-US" smtClean="0"/>
              <a:t>‹#›</a:t>
            </a:fld>
            <a:endParaRPr lang="en-US"/>
          </a:p>
        </p:txBody>
      </p:sp>
    </p:spTree>
    <p:extLst>
      <p:ext uri="{BB962C8B-B14F-4D97-AF65-F5344CB8AC3E}">
        <p14:creationId xmlns:p14="http://schemas.microsoft.com/office/powerpoint/2010/main" val="313010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35FBF8-E1BD-4467-A0F4-967EA308DC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F91B8C-1347-4B04-980C-FDE1FCC60F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7D793-058B-48B3-84CA-73155627AA76}"/>
              </a:ext>
            </a:extLst>
          </p:cNvPr>
          <p:cNvSpPr>
            <a:spLocks noGrp="1"/>
          </p:cNvSpPr>
          <p:nvPr>
            <p:ph type="dt" sz="half" idx="10"/>
          </p:nvPr>
        </p:nvSpPr>
        <p:spPr/>
        <p:txBody>
          <a:bodyPr/>
          <a:lstStyle/>
          <a:p>
            <a:fld id="{610712D7-9A5B-4A99-B22A-08AACB873244}" type="datetimeFigureOut">
              <a:rPr lang="en-US" smtClean="0"/>
              <a:t>06-Oct-20</a:t>
            </a:fld>
            <a:endParaRPr lang="en-US"/>
          </a:p>
        </p:txBody>
      </p:sp>
      <p:sp>
        <p:nvSpPr>
          <p:cNvPr id="5" name="Footer Placeholder 4">
            <a:extLst>
              <a:ext uri="{FF2B5EF4-FFF2-40B4-BE49-F238E27FC236}">
                <a16:creationId xmlns:a16="http://schemas.microsoft.com/office/drawing/2014/main" id="{009DF020-F271-48E5-BF9D-43F37346E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016D5-E640-4127-AC25-06E56B146A93}"/>
              </a:ext>
            </a:extLst>
          </p:cNvPr>
          <p:cNvSpPr>
            <a:spLocks noGrp="1"/>
          </p:cNvSpPr>
          <p:nvPr>
            <p:ph type="sldNum" sz="quarter" idx="12"/>
          </p:nvPr>
        </p:nvSpPr>
        <p:spPr/>
        <p:txBody>
          <a:bodyPr/>
          <a:lstStyle/>
          <a:p>
            <a:fld id="{D9A41D4B-8A3C-46A0-9C95-29970E16306F}" type="slidenum">
              <a:rPr lang="en-US" smtClean="0"/>
              <a:t>‹#›</a:t>
            </a:fld>
            <a:endParaRPr lang="en-US"/>
          </a:p>
        </p:txBody>
      </p:sp>
    </p:spTree>
    <p:extLst>
      <p:ext uri="{BB962C8B-B14F-4D97-AF65-F5344CB8AC3E}">
        <p14:creationId xmlns:p14="http://schemas.microsoft.com/office/powerpoint/2010/main" val="234074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4696-85A0-499F-9EC9-D683837FB8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CB885-9569-4BBA-9BD5-45DD4319CD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AA33F-307A-48E1-95BE-764B4DE4D710}"/>
              </a:ext>
            </a:extLst>
          </p:cNvPr>
          <p:cNvSpPr>
            <a:spLocks noGrp="1"/>
          </p:cNvSpPr>
          <p:nvPr>
            <p:ph type="dt" sz="half" idx="10"/>
          </p:nvPr>
        </p:nvSpPr>
        <p:spPr/>
        <p:txBody>
          <a:bodyPr/>
          <a:lstStyle/>
          <a:p>
            <a:fld id="{610712D7-9A5B-4A99-B22A-08AACB873244}" type="datetimeFigureOut">
              <a:rPr lang="en-US" smtClean="0"/>
              <a:t>06-Oct-20</a:t>
            </a:fld>
            <a:endParaRPr lang="en-US"/>
          </a:p>
        </p:txBody>
      </p:sp>
      <p:sp>
        <p:nvSpPr>
          <p:cNvPr id="5" name="Footer Placeholder 4">
            <a:extLst>
              <a:ext uri="{FF2B5EF4-FFF2-40B4-BE49-F238E27FC236}">
                <a16:creationId xmlns:a16="http://schemas.microsoft.com/office/drawing/2014/main" id="{1AD33BAD-947D-4A82-9FAC-141864A16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9C64-F643-45D4-AA0F-884EAAEC5C16}"/>
              </a:ext>
            </a:extLst>
          </p:cNvPr>
          <p:cNvSpPr>
            <a:spLocks noGrp="1"/>
          </p:cNvSpPr>
          <p:nvPr>
            <p:ph type="sldNum" sz="quarter" idx="12"/>
          </p:nvPr>
        </p:nvSpPr>
        <p:spPr/>
        <p:txBody>
          <a:bodyPr/>
          <a:lstStyle/>
          <a:p>
            <a:fld id="{D9A41D4B-8A3C-46A0-9C95-29970E16306F}" type="slidenum">
              <a:rPr lang="en-US" smtClean="0"/>
              <a:t>‹#›</a:t>
            </a:fld>
            <a:endParaRPr lang="en-US"/>
          </a:p>
        </p:txBody>
      </p:sp>
    </p:spTree>
    <p:extLst>
      <p:ext uri="{BB962C8B-B14F-4D97-AF65-F5344CB8AC3E}">
        <p14:creationId xmlns:p14="http://schemas.microsoft.com/office/powerpoint/2010/main" val="1513096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B688-16A3-42ED-8424-E8BA7085B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F2AF8-828D-485C-AB77-C2C9CBC46A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69D7A6-525D-4AD5-951E-C5F629A95099}"/>
              </a:ext>
            </a:extLst>
          </p:cNvPr>
          <p:cNvSpPr>
            <a:spLocks noGrp="1"/>
          </p:cNvSpPr>
          <p:nvPr>
            <p:ph type="dt" sz="half" idx="10"/>
          </p:nvPr>
        </p:nvSpPr>
        <p:spPr/>
        <p:txBody>
          <a:bodyPr/>
          <a:lstStyle/>
          <a:p>
            <a:fld id="{610712D7-9A5B-4A99-B22A-08AACB873244}" type="datetimeFigureOut">
              <a:rPr lang="en-US" smtClean="0"/>
              <a:t>06-Oct-20</a:t>
            </a:fld>
            <a:endParaRPr lang="en-US"/>
          </a:p>
        </p:txBody>
      </p:sp>
      <p:sp>
        <p:nvSpPr>
          <p:cNvPr id="5" name="Footer Placeholder 4">
            <a:extLst>
              <a:ext uri="{FF2B5EF4-FFF2-40B4-BE49-F238E27FC236}">
                <a16:creationId xmlns:a16="http://schemas.microsoft.com/office/drawing/2014/main" id="{37A59129-F1EF-40E7-9485-5B719527F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B31A8-B4F4-4A4C-B0D2-CE9022EBB440}"/>
              </a:ext>
            </a:extLst>
          </p:cNvPr>
          <p:cNvSpPr>
            <a:spLocks noGrp="1"/>
          </p:cNvSpPr>
          <p:nvPr>
            <p:ph type="sldNum" sz="quarter" idx="12"/>
          </p:nvPr>
        </p:nvSpPr>
        <p:spPr/>
        <p:txBody>
          <a:bodyPr/>
          <a:lstStyle/>
          <a:p>
            <a:fld id="{D9A41D4B-8A3C-46A0-9C95-29970E16306F}" type="slidenum">
              <a:rPr lang="en-US" smtClean="0"/>
              <a:t>‹#›</a:t>
            </a:fld>
            <a:endParaRPr lang="en-US"/>
          </a:p>
        </p:txBody>
      </p:sp>
    </p:spTree>
    <p:extLst>
      <p:ext uri="{BB962C8B-B14F-4D97-AF65-F5344CB8AC3E}">
        <p14:creationId xmlns:p14="http://schemas.microsoft.com/office/powerpoint/2010/main" val="384050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CDF9-646C-4C11-9354-071CBEB63A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D5F811-2203-4781-9DED-072E72E73C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FEB107-4765-43D1-AD76-4D9A8A9A01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745402-369C-4C2C-9F98-160184EA0886}"/>
              </a:ext>
            </a:extLst>
          </p:cNvPr>
          <p:cNvSpPr>
            <a:spLocks noGrp="1"/>
          </p:cNvSpPr>
          <p:nvPr>
            <p:ph type="dt" sz="half" idx="10"/>
          </p:nvPr>
        </p:nvSpPr>
        <p:spPr/>
        <p:txBody>
          <a:bodyPr/>
          <a:lstStyle/>
          <a:p>
            <a:fld id="{610712D7-9A5B-4A99-B22A-08AACB873244}" type="datetimeFigureOut">
              <a:rPr lang="en-US" smtClean="0"/>
              <a:t>06-Oct-20</a:t>
            </a:fld>
            <a:endParaRPr lang="en-US"/>
          </a:p>
        </p:txBody>
      </p:sp>
      <p:sp>
        <p:nvSpPr>
          <p:cNvPr id="6" name="Footer Placeholder 5">
            <a:extLst>
              <a:ext uri="{FF2B5EF4-FFF2-40B4-BE49-F238E27FC236}">
                <a16:creationId xmlns:a16="http://schemas.microsoft.com/office/drawing/2014/main" id="{921A8544-715B-4DE1-8B12-B22B2F76E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DED42-67E8-47B7-BBA9-CD159775E85D}"/>
              </a:ext>
            </a:extLst>
          </p:cNvPr>
          <p:cNvSpPr>
            <a:spLocks noGrp="1"/>
          </p:cNvSpPr>
          <p:nvPr>
            <p:ph type="sldNum" sz="quarter" idx="12"/>
          </p:nvPr>
        </p:nvSpPr>
        <p:spPr/>
        <p:txBody>
          <a:bodyPr/>
          <a:lstStyle/>
          <a:p>
            <a:fld id="{D9A41D4B-8A3C-46A0-9C95-29970E16306F}" type="slidenum">
              <a:rPr lang="en-US" smtClean="0"/>
              <a:t>‹#›</a:t>
            </a:fld>
            <a:endParaRPr lang="en-US"/>
          </a:p>
        </p:txBody>
      </p:sp>
    </p:spTree>
    <p:extLst>
      <p:ext uri="{BB962C8B-B14F-4D97-AF65-F5344CB8AC3E}">
        <p14:creationId xmlns:p14="http://schemas.microsoft.com/office/powerpoint/2010/main" val="72405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ED66-81D0-4E16-93BF-04DA9A228C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FBA4A4-0230-4DF2-AC18-1D7666E7A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60A77D-8894-4C52-B8B8-1EF6D2C597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C331F-4625-4A70-81D9-57DA7A4965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945672-ABA6-43C3-B42D-1C67C32F3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A23DD-BA54-4150-8777-F71D098B47B4}"/>
              </a:ext>
            </a:extLst>
          </p:cNvPr>
          <p:cNvSpPr>
            <a:spLocks noGrp="1"/>
          </p:cNvSpPr>
          <p:nvPr>
            <p:ph type="dt" sz="half" idx="10"/>
          </p:nvPr>
        </p:nvSpPr>
        <p:spPr/>
        <p:txBody>
          <a:bodyPr/>
          <a:lstStyle/>
          <a:p>
            <a:fld id="{610712D7-9A5B-4A99-B22A-08AACB873244}" type="datetimeFigureOut">
              <a:rPr lang="en-US" smtClean="0"/>
              <a:t>06-Oct-20</a:t>
            </a:fld>
            <a:endParaRPr lang="en-US"/>
          </a:p>
        </p:txBody>
      </p:sp>
      <p:sp>
        <p:nvSpPr>
          <p:cNvPr id="8" name="Footer Placeholder 7">
            <a:extLst>
              <a:ext uri="{FF2B5EF4-FFF2-40B4-BE49-F238E27FC236}">
                <a16:creationId xmlns:a16="http://schemas.microsoft.com/office/drawing/2014/main" id="{2898D59D-5511-4C6A-A0E9-E3BA943FFF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3D1CE8-A23B-4116-AB44-AF0A66D95CAF}"/>
              </a:ext>
            </a:extLst>
          </p:cNvPr>
          <p:cNvSpPr>
            <a:spLocks noGrp="1"/>
          </p:cNvSpPr>
          <p:nvPr>
            <p:ph type="sldNum" sz="quarter" idx="12"/>
          </p:nvPr>
        </p:nvSpPr>
        <p:spPr/>
        <p:txBody>
          <a:bodyPr/>
          <a:lstStyle/>
          <a:p>
            <a:fld id="{D9A41D4B-8A3C-46A0-9C95-29970E16306F}" type="slidenum">
              <a:rPr lang="en-US" smtClean="0"/>
              <a:t>‹#›</a:t>
            </a:fld>
            <a:endParaRPr lang="en-US"/>
          </a:p>
        </p:txBody>
      </p:sp>
    </p:spTree>
    <p:extLst>
      <p:ext uri="{BB962C8B-B14F-4D97-AF65-F5344CB8AC3E}">
        <p14:creationId xmlns:p14="http://schemas.microsoft.com/office/powerpoint/2010/main" val="180282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91BA-13E0-4C38-949F-E5E8322E7F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6127D7-4736-4215-B6D6-101C52910FE9}"/>
              </a:ext>
            </a:extLst>
          </p:cNvPr>
          <p:cNvSpPr>
            <a:spLocks noGrp="1"/>
          </p:cNvSpPr>
          <p:nvPr>
            <p:ph type="dt" sz="half" idx="10"/>
          </p:nvPr>
        </p:nvSpPr>
        <p:spPr/>
        <p:txBody>
          <a:bodyPr/>
          <a:lstStyle/>
          <a:p>
            <a:fld id="{610712D7-9A5B-4A99-B22A-08AACB873244}" type="datetimeFigureOut">
              <a:rPr lang="en-US" smtClean="0"/>
              <a:t>06-Oct-20</a:t>
            </a:fld>
            <a:endParaRPr lang="en-US"/>
          </a:p>
        </p:txBody>
      </p:sp>
      <p:sp>
        <p:nvSpPr>
          <p:cNvPr id="4" name="Footer Placeholder 3">
            <a:extLst>
              <a:ext uri="{FF2B5EF4-FFF2-40B4-BE49-F238E27FC236}">
                <a16:creationId xmlns:a16="http://schemas.microsoft.com/office/drawing/2014/main" id="{0FD830E5-9C5F-4890-B31B-F1D8729880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7A19F1-32A4-437E-B233-189FF0CF4F0D}"/>
              </a:ext>
            </a:extLst>
          </p:cNvPr>
          <p:cNvSpPr>
            <a:spLocks noGrp="1"/>
          </p:cNvSpPr>
          <p:nvPr>
            <p:ph type="sldNum" sz="quarter" idx="12"/>
          </p:nvPr>
        </p:nvSpPr>
        <p:spPr/>
        <p:txBody>
          <a:bodyPr/>
          <a:lstStyle/>
          <a:p>
            <a:fld id="{D9A41D4B-8A3C-46A0-9C95-29970E16306F}" type="slidenum">
              <a:rPr lang="en-US" smtClean="0"/>
              <a:t>‹#›</a:t>
            </a:fld>
            <a:endParaRPr lang="en-US"/>
          </a:p>
        </p:txBody>
      </p:sp>
    </p:spTree>
    <p:extLst>
      <p:ext uri="{BB962C8B-B14F-4D97-AF65-F5344CB8AC3E}">
        <p14:creationId xmlns:p14="http://schemas.microsoft.com/office/powerpoint/2010/main" val="13802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A9C56F-DC9E-4674-B21D-504EC7F6CB49}"/>
              </a:ext>
            </a:extLst>
          </p:cNvPr>
          <p:cNvSpPr>
            <a:spLocks noGrp="1"/>
          </p:cNvSpPr>
          <p:nvPr>
            <p:ph type="dt" sz="half" idx="10"/>
          </p:nvPr>
        </p:nvSpPr>
        <p:spPr/>
        <p:txBody>
          <a:bodyPr/>
          <a:lstStyle/>
          <a:p>
            <a:fld id="{610712D7-9A5B-4A99-B22A-08AACB873244}" type="datetimeFigureOut">
              <a:rPr lang="en-US" smtClean="0"/>
              <a:t>06-Oct-20</a:t>
            </a:fld>
            <a:endParaRPr lang="en-US"/>
          </a:p>
        </p:txBody>
      </p:sp>
      <p:sp>
        <p:nvSpPr>
          <p:cNvPr id="3" name="Footer Placeholder 2">
            <a:extLst>
              <a:ext uri="{FF2B5EF4-FFF2-40B4-BE49-F238E27FC236}">
                <a16:creationId xmlns:a16="http://schemas.microsoft.com/office/drawing/2014/main" id="{E4C9F36C-1503-45A6-AE3E-3DBD846699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6AA009-ACD9-4CB9-A297-353E032274FA}"/>
              </a:ext>
            </a:extLst>
          </p:cNvPr>
          <p:cNvSpPr>
            <a:spLocks noGrp="1"/>
          </p:cNvSpPr>
          <p:nvPr>
            <p:ph type="sldNum" sz="quarter" idx="12"/>
          </p:nvPr>
        </p:nvSpPr>
        <p:spPr/>
        <p:txBody>
          <a:bodyPr/>
          <a:lstStyle/>
          <a:p>
            <a:fld id="{D9A41D4B-8A3C-46A0-9C95-29970E16306F}" type="slidenum">
              <a:rPr lang="en-US" smtClean="0"/>
              <a:t>‹#›</a:t>
            </a:fld>
            <a:endParaRPr lang="en-US"/>
          </a:p>
        </p:txBody>
      </p:sp>
    </p:spTree>
    <p:extLst>
      <p:ext uri="{BB962C8B-B14F-4D97-AF65-F5344CB8AC3E}">
        <p14:creationId xmlns:p14="http://schemas.microsoft.com/office/powerpoint/2010/main" val="134680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BD-E483-4656-BBFF-102E60F204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E19D80-0883-4FB9-9D0C-AB7ADB7CD6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3C7F77-9ABA-403C-A6E9-12BDF3243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51011-11B7-488B-A17F-E8B7CA2B34CE}"/>
              </a:ext>
            </a:extLst>
          </p:cNvPr>
          <p:cNvSpPr>
            <a:spLocks noGrp="1"/>
          </p:cNvSpPr>
          <p:nvPr>
            <p:ph type="dt" sz="half" idx="10"/>
          </p:nvPr>
        </p:nvSpPr>
        <p:spPr/>
        <p:txBody>
          <a:bodyPr/>
          <a:lstStyle/>
          <a:p>
            <a:fld id="{610712D7-9A5B-4A99-B22A-08AACB873244}" type="datetimeFigureOut">
              <a:rPr lang="en-US" smtClean="0"/>
              <a:t>06-Oct-20</a:t>
            </a:fld>
            <a:endParaRPr lang="en-US"/>
          </a:p>
        </p:txBody>
      </p:sp>
      <p:sp>
        <p:nvSpPr>
          <p:cNvPr id="6" name="Footer Placeholder 5">
            <a:extLst>
              <a:ext uri="{FF2B5EF4-FFF2-40B4-BE49-F238E27FC236}">
                <a16:creationId xmlns:a16="http://schemas.microsoft.com/office/drawing/2014/main" id="{598D86E2-6F9C-4B11-9D25-E92882CDCC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82A9-00D6-4396-9242-879090CA1927}"/>
              </a:ext>
            </a:extLst>
          </p:cNvPr>
          <p:cNvSpPr>
            <a:spLocks noGrp="1"/>
          </p:cNvSpPr>
          <p:nvPr>
            <p:ph type="sldNum" sz="quarter" idx="12"/>
          </p:nvPr>
        </p:nvSpPr>
        <p:spPr/>
        <p:txBody>
          <a:bodyPr/>
          <a:lstStyle/>
          <a:p>
            <a:fld id="{D9A41D4B-8A3C-46A0-9C95-29970E16306F}" type="slidenum">
              <a:rPr lang="en-US" smtClean="0"/>
              <a:t>‹#›</a:t>
            </a:fld>
            <a:endParaRPr lang="en-US"/>
          </a:p>
        </p:txBody>
      </p:sp>
    </p:spTree>
    <p:extLst>
      <p:ext uri="{BB962C8B-B14F-4D97-AF65-F5344CB8AC3E}">
        <p14:creationId xmlns:p14="http://schemas.microsoft.com/office/powerpoint/2010/main" val="307859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5695-8729-4F8B-B58E-8093659D9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ACD447-758C-400A-A5F2-F5AF06CC2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1F54DF-B214-4A3A-A95F-CDCF6707E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A264B9-C1ED-4AEF-B811-88246DE8AA9B}"/>
              </a:ext>
            </a:extLst>
          </p:cNvPr>
          <p:cNvSpPr>
            <a:spLocks noGrp="1"/>
          </p:cNvSpPr>
          <p:nvPr>
            <p:ph type="dt" sz="half" idx="10"/>
          </p:nvPr>
        </p:nvSpPr>
        <p:spPr/>
        <p:txBody>
          <a:bodyPr/>
          <a:lstStyle/>
          <a:p>
            <a:fld id="{610712D7-9A5B-4A99-B22A-08AACB873244}" type="datetimeFigureOut">
              <a:rPr lang="en-US" smtClean="0"/>
              <a:t>06-Oct-20</a:t>
            </a:fld>
            <a:endParaRPr lang="en-US"/>
          </a:p>
        </p:txBody>
      </p:sp>
      <p:sp>
        <p:nvSpPr>
          <p:cNvPr id="6" name="Footer Placeholder 5">
            <a:extLst>
              <a:ext uri="{FF2B5EF4-FFF2-40B4-BE49-F238E27FC236}">
                <a16:creationId xmlns:a16="http://schemas.microsoft.com/office/drawing/2014/main" id="{99125CF2-F61B-4BE1-B55C-7C3B9B8CD0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4DFACA-97E0-4E32-9A3E-F573614FF9E3}"/>
              </a:ext>
            </a:extLst>
          </p:cNvPr>
          <p:cNvSpPr>
            <a:spLocks noGrp="1"/>
          </p:cNvSpPr>
          <p:nvPr>
            <p:ph type="sldNum" sz="quarter" idx="12"/>
          </p:nvPr>
        </p:nvSpPr>
        <p:spPr/>
        <p:txBody>
          <a:bodyPr/>
          <a:lstStyle/>
          <a:p>
            <a:fld id="{D9A41D4B-8A3C-46A0-9C95-29970E16306F}" type="slidenum">
              <a:rPr lang="en-US" smtClean="0"/>
              <a:t>‹#›</a:t>
            </a:fld>
            <a:endParaRPr lang="en-US"/>
          </a:p>
        </p:txBody>
      </p:sp>
    </p:spTree>
    <p:extLst>
      <p:ext uri="{BB962C8B-B14F-4D97-AF65-F5344CB8AC3E}">
        <p14:creationId xmlns:p14="http://schemas.microsoft.com/office/powerpoint/2010/main" val="414083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47C088-2025-475F-8ADE-F69DFD8A0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622086-FF7C-4FDD-8079-E95782BA6A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08624-0654-4CFA-B374-B17C623A5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712D7-9A5B-4A99-B22A-08AACB873244}" type="datetimeFigureOut">
              <a:rPr lang="en-US" smtClean="0"/>
              <a:t>06-Oct-20</a:t>
            </a:fld>
            <a:endParaRPr lang="en-US"/>
          </a:p>
        </p:txBody>
      </p:sp>
      <p:sp>
        <p:nvSpPr>
          <p:cNvPr id="5" name="Footer Placeholder 4">
            <a:extLst>
              <a:ext uri="{FF2B5EF4-FFF2-40B4-BE49-F238E27FC236}">
                <a16:creationId xmlns:a16="http://schemas.microsoft.com/office/drawing/2014/main" id="{0F161B58-1682-44D4-858E-639A935F9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CDA857-6654-4E32-B0B4-D5C51F652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41D4B-8A3C-46A0-9C95-29970E16306F}" type="slidenum">
              <a:rPr lang="en-US" smtClean="0"/>
              <a:t>‹#›</a:t>
            </a:fld>
            <a:endParaRPr lang="en-US"/>
          </a:p>
        </p:txBody>
      </p:sp>
    </p:spTree>
    <p:extLst>
      <p:ext uri="{BB962C8B-B14F-4D97-AF65-F5344CB8AC3E}">
        <p14:creationId xmlns:p14="http://schemas.microsoft.com/office/powerpoint/2010/main" val="213526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0.png"/><Relationship Id="rId4" Type="http://schemas.openxmlformats.org/officeDocument/2006/relationships/image" Target="../media/image5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7.png"/><Relationship Id="rId5" Type="http://schemas.microsoft.com/office/2007/relationships/hdphoto" Target="../media/hdphoto1.wdp"/><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0.png"/><Relationship Id="rId4" Type="http://schemas.openxmlformats.org/officeDocument/2006/relationships/image" Target="../media/image5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0.png"/><Relationship Id="rId4" Type="http://schemas.openxmlformats.org/officeDocument/2006/relationships/image" Target="../media/image5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62.svg"/><Relationship Id="rId18" Type="http://schemas.openxmlformats.org/officeDocument/2006/relationships/image" Target="../media/image66.png"/><Relationship Id="rId3" Type="http://schemas.openxmlformats.org/officeDocument/2006/relationships/image" Target="../media/image36.png"/><Relationship Id="rId7" Type="http://schemas.openxmlformats.org/officeDocument/2006/relationships/image" Target="../media/image52.png"/><Relationship Id="rId12" Type="http://schemas.openxmlformats.org/officeDocument/2006/relationships/image" Target="../media/image50.png"/><Relationship Id="rId17" Type="http://schemas.openxmlformats.org/officeDocument/2006/relationships/image" Target="../media/image65.svg"/><Relationship Id="rId2" Type="http://schemas.openxmlformats.org/officeDocument/2006/relationships/notesSlide" Target="../notesSlides/notesSlide16.xml"/><Relationship Id="rId16"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47.svg"/><Relationship Id="rId11" Type="http://schemas.openxmlformats.org/officeDocument/2006/relationships/image" Target="../media/image1.png"/><Relationship Id="rId5" Type="http://schemas.openxmlformats.org/officeDocument/2006/relationships/image" Target="../media/image46.png"/><Relationship Id="rId15" Type="http://schemas.openxmlformats.org/officeDocument/2006/relationships/image" Target="../media/image64.svg"/><Relationship Id="rId10" Type="http://schemas.openxmlformats.org/officeDocument/2006/relationships/image" Target="../media/image61.svg"/><Relationship Id="rId19" Type="http://schemas.openxmlformats.org/officeDocument/2006/relationships/image" Target="../media/image67.svg"/><Relationship Id="rId4" Type="http://schemas.openxmlformats.org/officeDocument/2006/relationships/image" Target="../media/image37.svg"/><Relationship Id="rId9" Type="http://schemas.openxmlformats.org/officeDocument/2006/relationships/image" Target="../media/image48.png"/><Relationship Id="rId14" Type="http://schemas.openxmlformats.org/officeDocument/2006/relationships/image" Target="../media/image6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12" Type="http://schemas.openxmlformats.org/officeDocument/2006/relationships/image" Target="../media/image1.png"/><Relationship Id="rId2" Type="http://schemas.openxmlformats.org/officeDocument/2006/relationships/image" Target="../media/image68.png"/><Relationship Id="rId1" Type="http://schemas.openxmlformats.org/officeDocument/2006/relationships/slideLayout" Target="../slideLayouts/slideLayout1.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1.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55.png"/><Relationship Id="rId18" Type="http://schemas.openxmlformats.org/officeDocument/2006/relationships/image" Target="../media/image34.png"/><Relationship Id="rId26" Type="http://schemas.openxmlformats.org/officeDocument/2006/relationships/image" Target="../media/image84.png"/><Relationship Id="rId3" Type="http://schemas.openxmlformats.org/officeDocument/2006/relationships/image" Target="../media/image14.png"/><Relationship Id="rId21" Type="http://schemas.openxmlformats.org/officeDocument/2006/relationships/image" Target="../media/image82.svg"/><Relationship Id="rId7" Type="http://schemas.openxmlformats.org/officeDocument/2006/relationships/image" Target="../media/image20.png"/><Relationship Id="rId12" Type="http://schemas.openxmlformats.org/officeDocument/2006/relationships/image" Target="../media/image54.png"/><Relationship Id="rId17" Type="http://schemas.openxmlformats.org/officeDocument/2006/relationships/image" Target="../media/image59.png"/><Relationship Id="rId25" Type="http://schemas.openxmlformats.org/officeDocument/2006/relationships/image" Target="../media/image47.svg"/><Relationship Id="rId2" Type="http://schemas.openxmlformats.org/officeDocument/2006/relationships/notesSlide" Target="../notesSlides/notesSlide20.xml"/><Relationship Id="rId16" Type="http://schemas.openxmlformats.org/officeDocument/2006/relationships/image" Target="../media/image58.png"/><Relationship Id="rId20"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19.svg"/><Relationship Id="rId11" Type="http://schemas.openxmlformats.org/officeDocument/2006/relationships/image" Target="../media/image1.png"/><Relationship Id="rId24" Type="http://schemas.openxmlformats.org/officeDocument/2006/relationships/image" Target="../media/image46.png"/><Relationship Id="rId5" Type="http://schemas.openxmlformats.org/officeDocument/2006/relationships/image" Target="../media/image18.png"/><Relationship Id="rId15" Type="http://schemas.openxmlformats.org/officeDocument/2006/relationships/image" Target="../media/image57.png"/><Relationship Id="rId23" Type="http://schemas.openxmlformats.org/officeDocument/2006/relationships/image" Target="../media/image83.svg"/><Relationship Id="rId10" Type="http://schemas.openxmlformats.org/officeDocument/2006/relationships/image" Target="../media/image81.svg"/><Relationship Id="rId19" Type="http://schemas.openxmlformats.org/officeDocument/2006/relationships/image" Target="../media/image35.svg"/><Relationship Id="rId4" Type="http://schemas.openxmlformats.org/officeDocument/2006/relationships/image" Target="../media/image15.svg"/><Relationship Id="rId9" Type="http://schemas.openxmlformats.org/officeDocument/2006/relationships/image" Target="../media/image16.png"/><Relationship Id="rId14" Type="http://schemas.openxmlformats.org/officeDocument/2006/relationships/image" Target="../media/image56.png"/><Relationship Id="rId22"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5.jpeg"/><Relationship Id="rId7" Type="http://schemas.openxmlformats.org/officeDocument/2006/relationships/image" Target="../media/image88.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7.jpeg"/><Relationship Id="rId5" Type="http://schemas.openxmlformats.org/officeDocument/2006/relationships/image" Target="../media/image86.jpeg"/><Relationship Id="rId4" Type="http://schemas.openxmlformats.org/officeDocument/2006/relationships/hyperlink" Target="mailto:ajeesh_gp@Infosys.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3.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chart" Target="../charts/chart1.xml"/><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1.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18" Type="http://schemas.openxmlformats.org/officeDocument/2006/relationships/image" Target="../media/image41.svg"/><Relationship Id="rId26" Type="http://schemas.openxmlformats.org/officeDocument/2006/relationships/image" Target="../media/image49.sv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svg"/><Relationship Id="rId17" Type="http://schemas.openxmlformats.org/officeDocument/2006/relationships/image" Target="../media/image40.png"/><Relationship Id="rId25" Type="http://schemas.openxmlformats.org/officeDocument/2006/relationships/image" Target="../media/image48.png"/><Relationship Id="rId2" Type="http://schemas.openxmlformats.org/officeDocument/2006/relationships/notesSlide" Target="../notesSlides/notesSlide8.xml"/><Relationship Id="rId16" Type="http://schemas.openxmlformats.org/officeDocument/2006/relationships/image" Target="../media/image39.svg"/><Relationship Id="rId20" Type="http://schemas.openxmlformats.org/officeDocument/2006/relationships/image" Target="../media/image43.svg"/><Relationship Id="rId29"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29.svg"/><Relationship Id="rId11" Type="http://schemas.openxmlformats.org/officeDocument/2006/relationships/image" Target="../media/image34.png"/><Relationship Id="rId24" Type="http://schemas.openxmlformats.org/officeDocument/2006/relationships/image" Target="../media/image47.sv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28" Type="http://schemas.openxmlformats.org/officeDocument/2006/relationships/image" Target="../media/image51.svg"/><Relationship Id="rId10" Type="http://schemas.openxmlformats.org/officeDocument/2006/relationships/image" Target="../media/image33.svg"/><Relationship Id="rId19" Type="http://schemas.openxmlformats.org/officeDocument/2006/relationships/image" Target="../media/image42.png"/><Relationship Id="rId31" Type="http://schemas.openxmlformats.org/officeDocument/2006/relationships/image" Target="../media/image1.pn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 Id="rId22" Type="http://schemas.openxmlformats.org/officeDocument/2006/relationships/image" Target="../media/image45.svg"/><Relationship Id="rId27" Type="http://schemas.openxmlformats.org/officeDocument/2006/relationships/image" Target="../media/image50.png"/><Relationship Id="rId30" Type="http://schemas.openxmlformats.org/officeDocument/2006/relationships/image" Target="../media/image53.sv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EDA">
                <a:alpha val="37000"/>
              </a:srgbClr>
            </a:gs>
            <a:gs pos="21000">
              <a:srgbClr val="FFCEDC">
                <a:alpha val="44000"/>
              </a:srgbClr>
            </a:gs>
            <a:gs pos="78000">
              <a:srgbClr val="FFC5D6"/>
            </a:gs>
            <a:gs pos="100000">
              <a:srgbClr val="FFCEDA">
                <a:alpha val="52941"/>
              </a:srgbClr>
            </a:gs>
            <a:gs pos="52000">
              <a:srgbClr val="FF3B73">
                <a:alpha val="37000"/>
              </a:srgbClr>
            </a:gs>
          </a:gsLst>
          <a:lin ang="18900000" scaled="1"/>
          <a:tileRect/>
        </a:gradFill>
        <a:effectLst/>
      </p:bgPr>
    </p:bg>
    <p:spTree>
      <p:nvGrpSpPr>
        <p:cNvPr id="1" name=""/>
        <p:cNvGrpSpPr/>
        <p:nvPr/>
      </p:nvGrpSpPr>
      <p:grpSpPr>
        <a:xfrm>
          <a:off x="0" y="0"/>
          <a:ext cx="0" cy="0"/>
          <a:chOff x="0" y="0"/>
          <a:chExt cx="0" cy="0"/>
        </a:xfrm>
      </p:grpSpPr>
      <p:sp>
        <p:nvSpPr>
          <p:cNvPr id="28" name="Right Triangle 27">
            <a:extLst>
              <a:ext uri="{FF2B5EF4-FFF2-40B4-BE49-F238E27FC236}">
                <a16:creationId xmlns:a16="http://schemas.microsoft.com/office/drawing/2014/main" id="{6C4D18B8-3C6F-4656-9905-5CE52082CD65}"/>
              </a:ext>
            </a:extLst>
          </p:cNvPr>
          <p:cNvSpPr/>
          <p:nvPr/>
        </p:nvSpPr>
        <p:spPr>
          <a:xfrm>
            <a:off x="0" y="0"/>
            <a:ext cx="7686675" cy="6858000"/>
          </a:xfrm>
          <a:prstGeom prst="rtTriangle">
            <a:avLst/>
          </a:prstGeom>
          <a:solidFill>
            <a:srgbClr val="FF3F7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5C9AEC28-3F4D-43DB-B446-F914DA32243B}"/>
              </a:ext>
            </a:extLst>
          </p:cNvPr>
          <p:cNvSpPr/>
          <p:nvPr/>
        </p:nvSpPr>
        <p:spPr>
          <a:xfrm>
            <a:off x="1143001" y="0"/>
            <a:ext cx="7381874" cy="6858000"/>
          </a:xfrm>
          <a:prstGeom prst="rtTriangle">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1B383D82-4A7C-4D34-8FFC-7D9B6AB5558B}"/>
              </a:ext>
            </a:extLst>
          </p:cNvPr>
          <p:cNvSpPr/>
          <p:nvPr/>
        </p:nvSpPr>
        <p:spPr>
          <a:xfrm>
            <a:off x="2119303" y="-2466"/>
            <a:ext cx="7381874" cy="6858000"/>
          </a:xfrm>
          <a:prstGeom prst="rtTriangle">
            <a:avLst/>
          </a:prstGeom>
          <a:solidFill>
            <a:srgbClr val="FF3F76">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D8E70B-1CC6-4D7C-B8E6-151A4755C8B8}"/>
              </a:ext>
            </a:extLst>
          </p:cNvPr>
          <p:cNvSpPr/>
          <p:nvPr/>
        </p:nvSpPr>
        <p:spPr>
          <a:xfrm>
            <a:off x="6764054" y="1528175"/>
            <a:ext cx="4788609" cy="1900825"/>
          </a:xfrm>
          <a:prstGeom prst="rect">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TextBox 40">
            <a:extLst>
              <a:ext uri="{FF2B5EF4-FFF2-40B4-BE49-F238E27FC236}">
                <a16:creationId xmlns:a16="http://schemas.microsoft.com/office/drawing/2014/main" id="{4B650395-CD18-4FF6-8E2D-AE5A149516FF}"/>
              </a:ext>
            </a:extLst>
          </p:cNvPr>
          <p:cNvSpPr txBox="1"/>
          <p:nvPr/>
        </p:nvSpPr>
        <p:spPr>
          <a:xfrm>
            <a:off x="6964471" y="1803748"/>
            <a:ext cx="4309412" cy="923330"/>
          </a:xfrm>
          <a:prstGeom prst="rect">
            <a:avLst/>
          </a:prstGeom>
          <a:noFill/>
        </p:spPr>
        <p:txBody>
          <a:bodyPr wrap="square" rtlCol="0">
            <a:spAutoFit/>
          </a:bodyPr>
          <a:lstStyle/>
          <a:p>
            <a:r>
              <a:rPr lang="en-US" sz="5400" cap="small">
                <a:solidFill>
                  <a:schemeClr val="tx1">
                    <a:lumMod val="85000"/>
                    <a:lumOff val="15000"/>
                  </a:schemeClr>
                </a:solidFill>
              </a:rPr>
              <a:t>P</a:t>
            </a:r>
            <a:r>
              <a:rPr lang="en-US" sz="4500" cap="small">
                <a:solidFill>
                  <a:schemeClr val="tx1">
                    <a:lumMod val="85000"/>
                    <a:lumOff val="15000"/>
                  </a:schemeClr>
                </a:solidFill>
              </a:rPr>
              <a:t>roject Nirbhaya</a:t>
            </a:r>
          </a:p>
        </p:txBody>
      </p:sp>
      <p:sp>
        <p:nvSpPr>
          <p:cNvPr id="42" name="TextBox 41">
            <a:extLst>
              <a:ext uri="{FF2B5EF4-FFF2-40B4-BE49-F238E27FC236}">
                <a16:creationId xmlns:a16="http://schemas.microsoft.com/office/drawing/2014/main" id="{09A9483C-E4EF-4F7F-A6D6-91906B0008C9}"/>
              </a:ext>
            </a:extLst>
          </p:cNvPr>
          <p:cNvSpPr txBox="1"/>
          <p:nvPr/>
        </p:nvSpPr>
        <p:spPr>
          <a:xfrm>
            <a:off x="7059042" y="2540986"/>
            <a:ext cx="3907968" cy="461665"/>
          </a:xfrm>
          <a:prstGeom prst="rect">
            <a:avLst/>
          </a:prstGeom>
          <a:noFill/>
        </p:spPr>
        <p:txBody>
          <a:bodyPr wrap="square" rtlCol="0">
            <a:spAutoFit/>
          </a:bodyPr>
          <a:lstStyle/>
          <a:p>
            <a:r>
              <a:rPr lang="en-US" sz="2400" cap="small">
                <a:solidFill>
                  <a:schemeClr val="tx1">
                    <a:lumMod val="75000"/>
                    <a:lumOff val="25000"/>
                  </a:schemeClr>
                </a:solidFill>
              </a:rPr>
              <a:t>connect | collaborate |  cure</a:t>
            </a:r>
          </a:p>
        </p:txBody>
      </p:sp>
      <p:pic>
        <p:nvPicPr>
          <p:cNvPr id="10" name="Picture 9" descr="A picture containing object, computer, clock, cat&#10;&#10;Description automatically generated">
            <a:extLst>
              <a:ext uri="{FF2B5EF4-FFF2-40B4-BE49-F238E27FC236}">
                <a16:creationId xmlns:a16="http://schemas.microsoft.com/office/drawing/2014/main" id="{BF4661A2-37C4-4C63-AF09-B9B77848A7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spTree>
    <p:extLst>
      <p:ext uri="{BB962C8B-B14F-4D97-AF65-F5344CB8AC3E}">
        <p14:creationId xmlns:p14="http://schemas.microsoft.com/office/powerpoint/2010/main" val="1924082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20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200"/>
                            </p:stCondLst>
                            <p:childTnLst>
                              <p:par>
                                <p:cTn id="13" presetID="10" presetClass="entr" presetSubtype="0" fill="hold" grpId="0" nodeType="afterEffect">
                                  <p:stCondLst>
                                    <p:cond delay="20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900"/>
                            </p:stCondLst>
                            <p:childTnLst>
                              <p:par>
                                <p:cTn id="17" presetID="14" presetClass="entr" presetSubtype="10" fill="hold" grpId="0" nodeType="afterEffect">
                                  <p:stCondLst>
                                    <p:cond delay="100"/>
                                  </p:stCondLst>
                                  <p:childTnLst>
                                    <p:set>
                                      <p:cBhvr>
                                        <p:cTn id="18" dur="1" fill="hold">
                                          <p:stCondLst>
                                            <p:cond delay="0"/>
                                          </p:stCondLst>
                                        </p:cTn>
                                        <p:tgtEl>
                                          <p:spTgt spid="40"/>
                                        </p:tgtEl>
                                        <p:attrNameLst>
                                          <p:attrName>style.visibility</p:attrName>
                                        </p:attrNameLst>
                                      </p:cBhvr>
                                      <p:to>
                                        <p:strVal val="visible"/>
                                      </p:to>
                                    </p:set>
                                    <p:animEffect transition="in" filter="randombar(horizontal)">
                                      <p:cBhvr>
                                        <p:cTn id="19" dur="500"/>
                                        <p:tgtEl>
                                          <p:spTgt spid="40"/>
                                        </p:tgtEl>
                                      </p:cBhvr>
                                    </p:animEffec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par>
                          <p:cTn id="23" fill="hold">
                            <p:stCondLst>
                              <p:cond delay="2500"/>
                            </p:stCondLst>
                            <p:childTnLst>
                              <p:par>
                                <p:cTn id="24" presetID="1" presetClass="entr" presetSubtype="0"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40" grpId="0" animBg="1"/>
      <p:bldP spid="41" grpId="0"/>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33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8D0B081-9285-4C2C-A642-A1092F2E4D10}"/>
              </a:ext>
            </a:extLst>
          </p:cNvPr>
          <p:cNvGrpSpPr/>
          <p:nvPr/>
        </p:nvGrpSpPr>
        <p:grpSpPr>
          <a:xfrm>
            <a:off x="5418992" y="105799"/>
            <a:ext cx="1354016" cy="962293"/>
            <a:chOff x="1597924" y="668215"/>
            <a:chExt cx="1354016" cy="962293"/>
          </a:xfrm>
        </p:grpSpPr>
        <p:sp>
          <p:nvSpPr>
            <p:cNvPr id="11" name="Rectangle 10">
              <a:extLst>
                <a:ext uri="{FF2B5EF4-FFF2-40B4-BE49-F238E27FC236}">
                  <a16:creationId xmlns:a16="http://schemas.microsoft.com/office/drawing/2014/main" id="{D98A7C46-DF5F-476C-AB1B-09BC9DD93BBC}"/>
                </a:ext>
              </a:extLst>
            </p:cNvPr>
            <p:cNvSpPr/>
            <p:nvPr/>
          </p:nvSpPr>
          <p:spPr>
            <a:xfrm>
              <a:off x="1597924" y="668215"/>
              <a:ext cx="1354016" cy="962293"/>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BD0DB9E-92BD-43E3-9A60-F520FC1A6B71}"/>
                </a:ext>
              </a:extLst>
            </p:cNvPr>
            <p:cNvSpPr txBox="1"/>
            <p:nvPr/>
          </p:nvSpPr>
          <p:spPr>
            <a:xfrm>
              <a:off x="1597924" y="1261176"/>
              <a:ext cx="1354016" cy="369332"/>
            </a:xfrm>
            <a:prstGeom prst="rect">
              <a:avLst/>
            </a:prstGeom>
            <a:noFill/>
          </p:spPr>
          <p:txBody>
            <a:bodyPr wrap="square" rtlCol="0">
              <a:spAutoFit/>
            </a:bodyPr>
            <a:lstStyle/>
            <a:p>
              <a:r>
                <a:rPr lang="en-US" b="1">
                  <a:solidFill>
                    <a:schemeClr val="tx1">
                      <a:lumMod val="85000"/>
                      <a:lumOff val="15000"/>
                    </a:schemeClr>
                  </a:solidFill>
                </a:rPr>
                <a:t>Smart Assist</a:t>
              </a:r>
            </a:p>
          </p:txBody>
        </p:sp>
        <p:pic>
          <p:nvPicPr>
            <p:cNvPr id="22" name="Picture 21" descr="Icon&#10;&#10;Description automatically generated">
              <a:extLst>
                <a:ext uri="{FF2B5EF4-FFF2-40B4-BE49-F238E27FC236}">
                  <a16:creationId xmlns:a16="http://schemas.microsoft.com/office/drawing/2014/main" id="{7348787A-9709-4346-A8CB-86D6EE145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908" y="668215"/>
              <a:ext cx="581025" cy="581025"/>
            </a:xfrm>
            <a:prstGeom prst="rect">
              <a:avLst/>
            </a:prstGeom>
          </p:spPr>
        </p:pic>
      </p:grpSp>
      <p:pic>
        <p:nvPicPr>
          <p:cNvPr id="24" name="Picture 23" descr="A picture containing object, computer, clock, cat&#10;&#10;Description automatically generated">
            <a:extLst>
              <a:ext uri="{FF2B5EF4-FFF2-40B4-BE49-F238E27FC236}">
                <a16:creationId xmlns:a16="http://schemas.microsoft.com/office/drawing/2014/main" id="{20A9712B-1AEA-4BFC-8CF2-F92F64EA0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7010" y="-14990"/>
            <a:ext cx="1171139" cy="709781"/>
          </a:xfrm>
          <a:prstGeom prst="rect">
            <a:avLst/>
          </a:prstGeom>
        </p:spPr>
      </p:pic>
      <p:cxnSp>
        <p:nvCxnSpPr>
          <p:cNvPr id="4" name="Straight Connector 3">
            <a:extLst>
              <a:ext uri="{FF2B5EF4-FFF2-40B4-BE49-F238E27FC236}">
                <a16:creationId xmlns:a16="http://schemas.microsoft.com/office/drawing/2014/main" id="{AA87D2C9-6456-4B5F-8952-39415488DBA0}"/>
              </a:ext>
            </a:extLst>
          </p:cNvPr>
          <p:cNvCxnSpPr/>
          <p:nvPr/>
        </p:nvCxnSpPr>
        <p:spPr>
          <a:xfrm>
            <a:off x="3336324" y="1569308"/>
            <a:ext cx="0" cy="3707027"/>
          </a:xfrm>
          <a:prstGeom prst="line">
            <a:avLst/>
          </a:prstGeom>
          <a:ln>
            <a:solidFill>
              <a:srgbClr val="70002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0D1342-4B05-46BF-BF2E-D8AC323DE828}"/>
              </a:ext>
            </a:extLst>
          </p:cNvPr>
          <p:cNvCxnSpPr/>
          <p:nvPr/>
        </p:nvCxnSpPr>
        <p:spPr>
          <a:xfrm>
            <a:off x="8962768" y="1569308"/>
            <a:ext cx="0" cy="3707027"/>
          </a:xfrm>
          <a:prstGeom prst="line">
            <a:avLst/>
          </a:prstGeom>
          <a:ln>
            <a:solidFill>
              <a:srgbClr val="70002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9159CD1-D765-433B-8BF7-B02CC2337F8D}"/>
              </a:ext>
            </a:extLst>
          </p:cNvPr>
          <p:cNvSpPr/>
          <p:nvPr/>
        </p:nvSpPr>
        <p:spPr>
          <a:xfrm>
            <a:off x="572531" y="3728788"/>
            <a:ext cx="2607533" cy="1315449"/>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solidFill>
                  <a:schemeClr val="tx1">
                    <a:lumMod val="85000"/>
                    <a:lumOff val="15000"/>
                  </a:schemeClr>
                </a:solidFill>
              </a:rPr>
              <a:t>Background </a:t>
            </a:r>
          </a:p>
          <a:p>
            <a:pPr marL="171450" indent="-171450">
              <a:buFont typeface="Arial" panose="020B0604020202020204" pitchFamily="34" charset="0"/>
              <a:buChar char="•"/>
            </a:pPr>
            <a:r>
              <a:rPr lang="en-US">
                <a:solidFill>
                  <a:schemeClr val="tx1">
                    <a:lumMod val="85000"/>
                    <a:lumOff val="15000"/>
                  </a:schemeClr>
                </a:solidFill>
              </a:rPr>
              <a:t>Age decade</a:t>
            </a:r>
          </a:p>
          <a:p>
            <a:pPr marL="171450" indent="-171450">
              <a:buFont typeface="Arial" panose="020B0604020202020204" pitchFamily="34" charset="0"/>
              <a:buChar char="•"/>
            </a:pPr>
            <a:r>
              <a:rPr lang="en-US">
                <a:solidFill>
                  <a:schemeClr val="tx1">
                    <a:lumMod val="85000"/>
                    <a:lumOff val="15000"/>
                  </a:schemeClr>
                </a:solidFill>
              </a:rPr>
              <a:t>BIRAD</a:t>
            </a:r>
          </a:p>
          <a:p>
            <a:pPr marL="171450" indent="-171450">
              <a:buFont typeface="Arial" panose="020B0604020202020204" pitchFamily="34" charset="0"/>
              <a:buChar char="•"/>
            </a:pPr>
            <a:r>
              <a:rPr lang="en-US">
                <a:solidFill>
                  <a:schemeClr val="tx1">
                    <a:lumMod val="85000"/>
                    <a:lumOff val="15000"/>
                  </a:schemeClr>
                </a:solidFill>
              </a:rPr>
              <a:t>Impression</a:t>
            </a:r>
          </a:p>
        </p:txBody>
      </p:sp>
      <p:sp>
        <p:nvSpPr>
          <p:cNvPr id="12" name="Rectangle 11">
            <a:extLst>
              <a:ext uri="{FF2B5EF4-FFF2-40B4-BE49-F238E27FC236}">
                <a16:creationId xmlns:a16="http://schemas.microsoft.com/office/drawing/2014/main" id="{FEDAA138-0E1F-4DFF-AB26-4E1764243321}"/>
              </a:ext>
            </a:extLst>
          </p:cNvPr>
          <p:cNvSpPr/>
          <p:nvPr/>
        </p:nvSpPr>
        <p:spPr>
          <a:xfrm>
            <a:off x="572530" y="2087723"/>
            <a:ext cx="2607533" cy="1315449"/>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solidFill>
                  <a:schemeClr val="tx1">
                    <a:lumMod val="85000"/>
                    <a:lumOff val="15000"/>
                  </a:schemeClr>
                </a:solidFill>
              </a:rPr>
              <a:t>Oncotype score</a:t>
            </a:r>
          </a:p>
          <a:p>
            <a:pPr marL="171450" indent="-171450">
              <a:buFont typeface="Arial" panose="020B0604020202020204" pitchFamily="34" charset="0"/>
              <a:buChar char="•"/>
            </a:pPr>
            <a:r>
              <a:rPr lang="en-US">
                <a:solidFill>
                  <a:schemeClr val="tx1">
                    <a:lumMod val="85000"/>
                    <a:lumOff val="15000"/>
                  </a:schemeClr>
                </a:solidFill>
              </a:rPr>
              <a:t>Oncotype risk</a:t>
            </a:r>
          </a:p>
          <a:p>
            <a:pPr marL="171450" indent="-171450">
              <a:buFont typeface="Arial" panose="020B0604020202020204" pitchFamily="34" charset="0"/>
              <a:buChar char="•"/>
            </a:pPr>
            <a:r>
              <a:rPr lang="en-US">
                <a:solidFill>
                  <a:schemeClr val="tx1">
                    <a:lumMod val="85000"/>
                    <a:lumOff val="15000"/>
                  </a:schemeClr>
                </a:solidFill>
              </a:rPr>
              <a:t>K167</a:t>
            </a:r>
          </a:p>
          <a:p>
            <a:pPr marL="171450" indent="-171450">
              <a:buFont typeface="Arial" panose="020B0604020202020204" pitchFamily="34" charset="0"/>
              <a:buChar char="•"/>
            </a:pPr>
            <a:r>
              <a:rPr lang="en-US">
                <a:solidFill>
                  <a:schemeClr val="tx1">
                    <a:lumMod val="85000"/>
                    <a:lumOff val="15000"/>
                  </a:schemeClr>
                </a:solidFill>
              </a:rPr>
              <a:t>E-Cadherin</a:t>
            </a:r>
          </a:p>
        </p:txBody>
      </p:sp>
      <p:sp>
        <p:nvSpPr>
          <p:cNvPr id="19" name="Rectangle 18">
            <a:extLst>
              <a:ext uri="{FF2B5EF4-FFF2-40B4-BE49-F238E27FC236}">
                <a16:creationId xmlns:a16="http://schemas.microsoft.com/office/drawing/2014/main" id="{BF3C6362-0E31-40D8-AB5C-EADD7A4E9A0D}"/>
              </a:ext>
            </a:extLst>
          </p:cNvPr>
          <p:cNvSpPr/>
          <p:nvPr/>
        </p:nvSpPr>
        <p:spPr>
          <a:xfrm>
            <a:off x="9127794" y="2765096"/>
            <a:ext cx="2607533" cy="1315449"/>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solidFill>
                  <a:schemeClr val="tx1">
                    <a:lumMod val="85000"/>
                    <a:lumOff val="15000"/>
                  </a:schemeClr>
                </a:solidFill>
              </a:rPr>
              <a:t>Detection category </a:t>
            </a:r>
          </a:p>
          <a:p>
            <a:pPr marL="171450" indent="-171450">
              <a:buFont typeface="Arial" panose="020B0604020202020204" pitchFamily="34" charset="0"/>
              <a:buChar char="•"/>
            </a:pPr>
            <a:r>
              <a:rPr lang="en-US">
                <a:solidFill>
                  <a:schemeClr val="tx1">
                    <a:lumMod val="85000"/>
                    <a:lumOff val="15000"/>
                  </a:schemeClr>
                </a:solidFill>
              </a:rPr>
              <a:t>Suggested procedure</a:t>
            </a:r>
          </a:p>
          <a:p>
            <a:pPr marL="171450" indent="-171450">
              <a:buFont typeface="Arial" panose="020B0604020202020204" pitchFamily="34" charset="0"/>
              <a:buChar char="•"/>
            </a:pPr>
            <a:r>
              <a:rPr lang="en-US">
                <a:solidFill>
                  <a:schemeClr val="tx1">
                    <a:lumMod val="85000"/>
                    <a:lumOff val="15000"/>
                  </a:schemeClr>
                </a:solidFill>
              </a:rPr>
              <a:t>Analyzed report </a:t>
            </a:r>
          </a:p>
        </p:txBody>
      </p:sp>
      <p:grpSp>
        <p:nvGrpSpPr>
          <p:cNvPr id="20" name="Group 19">
            <a:extLst>
              <a:ext uri="{FF2B5EF4-FFF2-40B4-BE49-F238E27FC236}">
                <a16:creationId xmlns:a16="http://schemas.microsoft.com/office/drawing/2014/main" id="{D1447BF5-29E3-41AD-9520-B9C77776FEC2}"/>
              </a:ext>
            </a:extLst>
          </p:cNvPr>
          <p:cNvGrpSpPr/>
          <p:nvPr/>
        </p:nvGrpSpPr>
        <p:grpSpPr>
          <a:xfrm>
            <a:off x="3540486" y="1661053"/>
            <a:ext cx="5220854" cy="3446435"/>
            <a:chOff x="3492585" y="1724066"/>
            <a:chExt cx="5220854" cy="3446435"/>
          </a:xfrm>
        </p:grpSpPr>
        <p:sp>
          <p:nvSpPr>
            <p:cNvPr id="34" name="Freeform: Shape 33">
              <a:extLst>
                <a:ext uri="{FF2B5EF4-FFF2-40B4-BE49-F238E27FC236}">
                  <a16:creationId xmlns:a16="http://schemas.microsoft.com/office/drawing/2014/main" id="{A7476475-6F01-4982-8B53-D3D18BA7FD62}"/>
                </a:ext>
              </a:extLst>
            </p:cNvPr>
            <p:cNvSpPr/>
            <p:nvPr/>
          </p:nvSpPr>
          <p:spPr>
            <a:xfrm>
              <a:off x="3492585" y="1724067"/>
              <a:ext cx="5202712" cy="3286873"/>
            </a:xfrm>
            <a:custGeom>
              <a:avLst/>
              <a:gdLst>
                <a:gd name="connsiteX0" fmla="*/ 0 w 5202712"/>
                <a:gd name="connsiteY0" fmla="*/ 0 h 3286873"/>
                <a:gd name="connsiteX1" fmla="*/ 2294626 w 5202712"/>
                <a:gd name="connsiteY1" fmla="*/ 0 h 3286873"/>
                <a:gd name="connsiteX2" fmla="*/ 2294626 w 5202712"/>
                <a:gd name="connsiteY2" fmla="*/ 1002655 h 3286873"/>
                <a:gd name="connsiteX3" fmla="*/ 2345340 w 5202712"/>
                <a:gd name="connsiteY3" fmla="*/ 975128 h 3286873"/>
                <a:gd name="connsiteX4" fmla="*/ 2601356 w 5202712"/>
                <a:gd name="connsiteY4" fmla="*/ 923441 h 3286873"/>
                <a:gd name="connsiteX5" fmla="*/ 2857372 w 5202712"/>
                <a:gd name="connsiteY5" fmla="*/ 975128 h 3286873"/>
                <a:gd name="connsiteX6" fmla="*/ 2908086 w 5202712"/>
                <a:gd name="connsiteY6" fmla="*/ 1002655 h 3286873"/>
                <a:gd name="connsiteX7" fmla="*/ 2908086 w 5202712"/>
                <a:gd name="connsiteY7" fmla="*/ 0 h 3286873"/>
                <a:gd name="connsiteX8" fmla="*/ 5202712 w 5202712"/>
                <a:gd name="connsiteY8" fmla="*/ 0 h 3286873"/>
                <a:gd name="connsiteX9" fmla="*/ 5202712 w 5202712"/>
                <a:gd name="connsiteY9" fmla="*/ 1315449 h 3286873"/>
                <a:gd name="connsiteX10" fmla="*/ 3202128 w 5202712"/>
                <a:gd name="connsiteY10" fmla="*/ 1315449 h 3286873"/>
                <a:gd name="connsiteX11" fmla="*/ 3207394 w 5202712"/>
                <a:gd name="connsiteY11" fmla="*/ 1325150 h 3286873"/>
                <a:gd name="connsiteX12" fmla="*/ 3259081 w 5202712"/>
                <a:gd name="connsiteY12" fmla="*/ 1581166 h 3286873"/>
                <a:gd name="connsiteX13" fmla="*/ 3146752 w 5202712"/>
                <a:gd name="connsiteY13" fmla="*/ 1948906 h 3286873"/>
                <a:gd name="connsiteX14" fmla="*/ 3128174 w 5202712"/>
                <a:gd name="connsiteY14" fmla="*/ 1971423 h 3286873"/>
                <a:gd name="connsiteX15" fmla="*/ 5202711 w 5202712"/>
                <a:gd name="connsiteY15" fmla="*/ 1971423 h 3286873"/>
                <a:gd name="connsiteX16" fmla="*/ 5202711 w 5202712"/>
                <a:gd name="connsiteY16" fmla="*/ 3286872 h 3286873"/>
                <a:gd name="connsiteX17" fmla="*/ 2908085 w 5202712"/>
                <a:gd name="connsiteY17" fmla="*/ 3286872 h 3286873"/>
                <a:gd name="connsiteX18" fmla="*/ 2908085 w 5202712"/>
                <a:gd name="connsiteY18" fmla="*/ 2159678 h 3286873"/>
                <a:gd name="connsiteX19" fmla="*/ 2857372 w 5202712"/>
                <a:gd name="connsiteY19" fmla="*/ 2187204 h 3286873"/>
                <a:gd name="connsiteX20" fmla="*/ 2601356 w 5202712"/>
                <a:gd name="connsiteY20" fmla="*/ 2238891 h 3286873"/>
                <a:gd name="connsiteX21" fmla="*/ 2345340 w 5202712"/>
                <a:gd name="connsiteY21" fmla="*/ 2187204 h 3286873"/>
                <a:gd name="connsiteX22" fmla="*/ 2317360 w 5202712"/>
                <a:gd name="connsiteY22" fmla="*/ 2172017 h 3286873"/>
                <a:gd name="connsiteX23" fmla="*/ 2317360 w 5202712"/>
                <a:gd name="connsiteY23" fmla="*/ 3286873 h 3286873"/>
                <a:gd name="connsiteX24" fmla="*/ 22734 w 5202712"/>
                <a:gd name="connsiteY24" fmla="*/ 3286873 h 3286873"/>
                <a:gd name="connsiteX25" fmla="*/ 22734 w 5202712"/>
                <a:gd name="connsiteY25" fmla="*/ 1971424 h 3286873"/>
                <a:gd name="connsiteX26" fmla="*/ 2074539 w 5202712"/>
                <a:gd name="connsiteY26" fmla="*/ 1971424 h 3286873"/>
                <a:gd name="connsiteX27" fmla="*/ 2055960 w 5202712"/>
                <a:gd name="connsiteY27" fmla="*/ 1948906 h 3286873"/>
                <a:gd name="connsiteX28" fmla="*/ 1943631 w 5202712"/>
                <a:gd name="connsiteY28" fmla="*/ 1581166 h 3286873"/>
                <a:gd name="connsiteX29" fmla="*/ 1995318 w 5202712"/>
                <a:gd name="connsiteY29" fmla="*/ 1325150 h 3286873"/>
                <a:gd name="connsiteX30" fmla="*/ 2000584 w 5202712"/>
                <a:gd name="connsiteY30" fmla="*/ 1315449 h 3286873"/>
                <a:gd name="connsiteX31" fmla="*/ 0 w 5202712"/>
                <a:gd name="connsiteY31" fmla="*/ 1315449 h 328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02712" h="3286873">
                  <a:moveTo>
                    <a:pt x="0" y="0"/>
                  </a:moveTo>
                  <a:lnTo>
                    <a:pt x="2294626" y="0"/>
                  </a:lnTo>
                  <a:lnTo>
                    <a:pt x="2294626" y="1002655"/>
                  </a:lnTo>
                  <a:lnTo>
                    <a:pt x="2345340" y="975128"/>
                  </a:lnTo>
                  <a:cubicBezTo>
                    <a:pt x="2424029" y="941846"/>
                    <a:pt x="2510543" y="923441"/>
                    <a:pt x="2601356" y="923441"/>
                  </a:cubicBezTo>
                  <a:cubicBezTo>
                    <a:pt x="2692169" y="923441"/>
                    <a:pt x="2778683" y="941846"/>
                    <a:pt x="2857372" y="975128"/>
                  </a:cubicBezTo>
                  <a:lnTo>
                    <a:pt x="2908086" y="1002655"/>
                  </a:lnTo>
                  <a:lnTo>
                    <a:pt x="2908086" y="0"/>
                  </a:lnTo>
                  <a:lnTo>
                    <a:pt x="5202712" y="0"/>
                  </a:lnTo>
                  <a:lnTo>
                    <a:pt x="5202712" y="1315449"/>
                  </a:lnTo>
                  <a:lnTo>
                    <a:pt x="3202128" y="1315449"/>
                  </a:lnTo>
                  <a:lnTo>
                    <a:pt x="3207394" y="1325150"/>
                  </a:lnTo>
                  <a:cubicBezTo>
                    <a:pt x="3240677" y="1403839"/>
                    <a:pt x="3259081" y="1490353"/>
                    <a:pt x="3259081" y="1581166"/>
                  </a:cubicBezTo>
                  <a:cubicBezTo>
                    <a:pt x="3259081" y="1717385"/>
                    <a:pt x="3217671" y="1843932"/>
                    <a:pt x="3146752" y="1948906"/>
                  </a:cubicBezTo>
                  <a:lnTo>
                    <a:pt x="3128174" y="1971423"/>
                  </a:lnTo>
                  <a:lnTo>
                    <a:pt x="5202711" y="1971423"/>
                  </a:lnTo>
                  <a:lnTo>
                    <a:pt x="5202711" y="3286872"/>
                  </a:lnTo>
                  <a:lnTo>
                    <a:pt x="2908085" y="3286872"/>
                  </a:lnTo>
                  <a:lnTo>
                    <a:pt x="2908085" y="2159678"/>
                  </a:lnTo>
                  <a:lnTo>
                    <a:pt x="2857372" y="2187204"/>
                  </a:lnTo>
                  <a:cubicBezTo>
                    <a:pt x="2778683" y="2220486"/>
                    <a:pt x="2692169" y="2238891"/>
                    <a:pt x="2601356" y="2238891"/>
                  </a:cubicBezTo>
                  <a:cubicBezTo>
                    <a:pt x="2510543" y="2238891"/>
                    <a:pt x="2424029" y="2220486"/>
                    <a:pt x="2345340" y="2187204"/>
                  </a:cubicBezTo>
                  <a:lnTo>
                    <a:pt x="2317360" y="2172017"/>
                  </a:lnTo>
                  <a:lnTo>
                    <a:pt x="2317360" y="3286873"/>
                  </a:lnTo>
                  <a:lnTo>
                    <a:pt x="22734" y="3286873"/>
                  </a:lnTo>
                  <a:lnTo>
                    <a:pt x="22734" y="1971424"/>
                  </a:lnTo>
                  <a:lnTo>
                    <a:pt x="2074539" y="1971424"/>
                  </a:lnTo>
                  <a:lnTo>
                    <a:pt x="2055960" y="1948906"/>
                  </a:lnTo>
                  <a:cubicBezTo>
                    <a:pt x="1985041" y="1843932"/>
                    <a:pt x="1943631" y="1717385"/>
                    <a:pt x="1943631" y="1581166"/>
                  </a:cubicBezTo>
                  <a:cubicBezTo>
                    <a:pt x="1943631" y="1490353"/>
                    <a:pt x="1962035" y="1403839"/>
                    <a:pt x="1995318" y="1325150"/>
                  </a:cubicBezTo>
                  <a:lnTo>
                    <a:pt x="2000584" y="1315449"/>
                  </a:lnTo>
                  <a:lnTo>
                    <a:pt x="0" y="1315449"/>
                  </a:lnTo>
                  <a:close/>
                </a:path>
              </a:pathLst>
            </a:cu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b="1">
                <a:solidFill>
                  <a:srgbClr val="FF6A95"/>
                </a:solidFill>
              </a:endParaRPr>
            </a:p>
          </p:txBody>
        </p:sp>
        <p:sp>
          <p:nvSpPr>
            <p:cNvPr id="5" name="TextBox 4">
              <a:extLst>
                <a:ext uri="{FF2B5EF4-FFF2-40B4-BE49-F238E27FC236}">
                  <a16:creationId xmlns:a16="http://schemas.microsoft.com/office/drawing/2014/main" id="{6D5F3761-A966-4E1B-BC6C-4CC4DE8E8E70}"/>
                </a:ext>
              </a:extLst>
            </p:cNvPr>
            <p:cNvSpPr txBox="1"/>
            <p:nvPr/>
          </p:nvSpPr>
          <p:spPr>
            <a:xfrm>
              <a:off x="3492585" y="1724066"/>
              <a:ext cx="2054768" cy="1200329"/>
            </a:xfrm>
            <a:prstGeom prst="rect">
              <a:avLst/>
            </a:prstGeom>
            <a:noFill/>
          </p:spPr>
          <p:txBody>
            <a:bodyPr wrap="square" rtlCol="0">
              <a:spAutoFit/>
            </a:bodyPr>
            <a:lstStyle/>
            <a:p>
              <a:r>
                <a:rPr lang="en-US">
                  <a:solidFill>
                    <a:schemeClr val="tx1">
                      <a:lumMod val="85000"/>
                      <a:lumOff val="15000"/>
                    </a:schemeClr>
                  </a:solidFill>
                </a:rPr>
                <a:t>Running against set of 3000 patients of similar kind</a:t>
              </a:r>
            </a:p>
            <a:p>
              <a:endParaRPr lang="en-US">
                <a:solidFill>
                  <a:schemeClr val="tx1">
                    <a:lumMod val="85000"/>
                    <a:lumOff val="15000"/>
                  </a:schemeClr>
                </a:solidFill>
              </a:endParaRPr>
            </a:p>
          </p:txBody>
        </p:sp>
        <p:sp>
          <p:nvSpPr>
            <p:cNvPr id="7" name="TextBox 6">
              <a:extLst>
                <a:ext uri="{FF2B5EF4-FFF2-40B4-BE49-F238E27FC236}">
                  <a16:creationId xmlns:a16="http://schemas.microsoft.com/office/drawing/2014/main" id="{BD2A082C-B447-40CF-ABBC-FC18FD0617EC}"/>
                </a:ext>
              </a:extLst>
            </p:cNvPr>
            <p:cNvSpPr txBox="1"/>
            <p:nvPr/>
          </p:nvSpPr>
          <p:spPr>
            <a:xfrm>
              <a:off x="6422841" y="1724067"/>
              <a:ext cx="2290598" cy="1200329"/>
            </a:xfrm>
            <a:prstGeom prst="rect">
              <a:avLst/>
            </a:prstGeom>
            <a:noFill/>
          </p:spPr>
          <p:txBody>
            <a:bodyPr wrap="square" rtlCol="0">
              <a:spAutoFit/>
            </a:bodyPr>
            <a:lstStyle/>
            <a:p>
              <a:pPr algn="r"/>
              <a:r>
                <a:rPr lang="en-US">
                  <a:solidFill>
                    <a:schemeClr val="tx1">
                      <a:lumMod val="85000"/>
                      <a:lumOff val="15000"/>
                    </a:schemeClr>
                  </a:solidFill>
                </a:rPr>
                <a:t>Getting insights using deep learning analysis for each Tumor sites</a:t>
              </a:r>
            </a:p>
            <a:p>
              <a:endParaRPr lang="en-US">
                <a:solidFill>
                  <a:schemeClr val="tx1">
                    <a:lumMod val="85000"/>
                    <a:lumOff val="15000"/>
                  </a:schemeClr>
                </a:solidFill>
              </a:endParaRPr>
            </a:p>
          </p:txBody>
        </p:sp>
        <p:sp>
          <p:nvSpPr>
            <p:cNvPr id="8" name="TextBox 7">
              <a:extLst>
                <a:ext uri="{FF2B5EF4-FFF2-40B4-BE49-F238E27FC236}">
                  <a16:creationId xmlns:a16="http://schemas.microsoft.com/office/drawing/2014/main" id="{16988160-B289-4FFD-AFEE-594C05BEB190}"/>
                </a:ext>
              </a:extLst>
            </p:cNvPr>
            <p:cNvSpPr txBox="1"/>
            <p:nvPr/>
          </p:nvSpPr>
          <p:spPr>
            <a:xfrm>
              <a:off x="3612561" y="3728788"/>
              <a:ext cx="2054764" cy="1200329"/>
            </a:xfrm>
            <a:prstGeom prst="rect">
              <a:avLst/>
            </a:prstGeom>
            <a:noFill/>
          </p:spPr>
          <p:txBody>
            <a:bodyPr wrap="square" rtlCol="0">
              <a:spAutoFit/>
            </a:bodyPr>
            <a:lstStyle/>
            <a:p>
              <a:r>
                <a:rPr lang="en-US">
                  <a:solidFill>
                    <a:schemeClr val="tx1">
                      <a:lumMod val="85000"/>
                      <a:lumOff val="15000"/>
                    </a:schemeClr>
                  </a:solidFill>
                </a:rPr>
                <a:t>Running results against Background and Pathology reports of patients</a:t>
              </a:r>
            </a:p>
          </p:txBody>
        </p:sp>
        <p:sp>
          <p:nvSpPr>
            <p:cNvPr id="9" name="TextBox 8">
              <a:extLst>
                <a:ext uri="{FF2B5EF4-FFF2-40B4-BE49-F238E27FC236}">
                  <a16:creationId xmlns:a16="http://schemas.microsoft.com/office/drawing/2014/main" id="{B2A16F22-2A6A-48FE-A720-BEA68711D3B6}"/>
                </a:ext>
              </a:extLst>
            </p:cNvPr>
            <p:cNvSpPr txBox="1"/>
            <p:nvPr/>
          </p:nvSpPr>
          <p:spPr>
            <a:xfrm>
              <a:off x="6422841" y="3693173"/>
              <a:ext cx="2272455" cy="1477328"/>
            </a:xfrm>
            <a:prstGeom prst="rect">
              <a:avLst/>
            </a:prstGeom>
            <a:noFill/>
          </p:spPr>
          <p:txBody>
            <a:bodyPr wrap="square" rtlCol="0">
              <a:spAutoFit/>
            </a:bodyPr>
            <a:lstStyle/>
            <a:p>
              <a:pPr algn="r"/>
              <a:r>
                <a:rPr lang="en-US">
                  <a:solidFill>
                    <a:schemeClr val="tx1">
                      <a:lumMod val="85000"/>
                      <a:lumOff val="15000"/>
                    </a:schemeClr>
                  </a:solidFill>
                </a:rPr>
                <a:t>Grading tumor points and categorizing mammograms to t1/t2/t3</a:t>
              </a:r>
            </a:p>
            <a:p>
              <a:endParaRPr lang="en-US">
                <a:solidFill>
                  <a:schemeClr val="tx1">
                    <a:lumMod val="85000"/>
                    <a:lumOff val="15000"/>
                  </a:schemeClr>
                </a:solidFill>
              </a:endParaRPr>
            </a:p>
          </p:txBody>
        </p:sp>
        <p:pic>
          <p:nvPicPr>
            <p:cNvPr id="35" name="Picture 34" descr="A picture containing object, computer, clock, cat&#10;&#10;Description automatically generated">
              <a:extLst>
                <a:ext uri="{FF2B5EF4-FFF2-40B4-BE49-F238E27FC236}">
                  <a16:creationId xmlns:a16="http://schemas.microsoft.com/office/drawing/2014/main" id="{8FC2DB98-C683-42D1-A624-4B077F89012B}"/>
                </a:ext>
              </a:extLst>
            </p:cNvPr>
            <p:cNvPicPr>
              <a:picLocks noChangeAspect="1"/>
            </p:cNvPicPr>
            <p:nvPr/>
          </p:nvPicPr>
          <p:blipFill rotWithShape="1">
            <a:blip r:embed="rId5">
              <a:biLevel thresh="25000"/>
              <a:extLst>
                <a:ext uri="{BEBA8EAE-BF5A-486C-A8C5-ECC9F3942E4B}">
                  <a14:imgProps xmlns:a14="http://schemas.microsoft.com/office/drawing/2010/main">
                    <a14:imgLayer r:embed="rId6">
                      <a14:imgEffect>
                        <a14:colorTemperature colorTemp="11500"/>
                      </a14:imgEffect>
                      <a14:imgEffect>
                        <a14:saturation sat="400000"/>
                      </a14:imgEffect>
                    </a14:imgLayer>
                  </a14:imgProps>
                </a:ext>
                <a:ext uri="{28A0092B-C50C-407E-A947-70E740481C1C}">
                  <a14:useLocalDpi xmlns:a14="http://schemas.microsoft.com/office/drawing/2010/main" val="0"/>
                </a:ext>
              </a:extLst>
            </a:blip>
            <a:srcRect l="32609" r="35631" b="36386"/>
            <a:stretch/>
          </p:blipFill>
          <p:spPr>
            <a:xfrm>
              <a:off x="5471153" y="2533956"/>
              <a:ext cx="1123821" cy="1364197"/>
            </a:xfrm>
            <a:prstGeom prst="rect">
              <a:avLst/>
            </a:prstGeom>
          </p:spPr>
        </p:pic>
      </p:grpSp>
    </p:spTree>
    <p:extLst>
      <p:ext uri="{BB962C8B-B14F-4D97-AF65-F5344CB8AC3E}">
        <p14:creationId xmlns:p14="http://schemas.microsoft.com/office/powerpoint/2010/main" val="2046842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33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DE680D1E-0D25-4298-A7D1-49C6BC34D45C}"/>
              </a:ext>
            </a:extLst>
          </p:cNvPr>
          <p:cNvSpPr/>
          <p:nvPr/>
        </p:nvSpPr>
        <p:spPr>
          <a:xfrm rot="5400000">
            <a:off x="4060686" y="1171150"/>
            <a:ext cx="4135554" cy="4515700"/>
          </a:xfrm>
          <a:custGeom>
            <a:avLst/>
            <a:gdLst>
              <a:gd name="connsiteX0" fmla="*/ 0 w 2540403"/>
              <a:gd name="connsiteY0" fmla="*/ 2166163 h 2588033"/>
              <a:gd name="connsiteX1" fmla="*/ 1 w 2540403"/>
              <a:gd name="connsiteY1" fmla="*/ 417106 h 2588033"/>
              <a:gd name="connsiteX2" fmla="*/ 1206912 w 2540403"/>
              <a:gd name="connsiteY2" fmla="*/ 1219477 h 2588033"/>
              <a:gd name="connsiteX3" fmla="*/ 396187 w 2540403"/>
              <a:gd name="connsiteY3" fmla="*/ 0 h 2588033"/>
              <a:gd name="connsiteX4" fmla="*/ 2145243 w 2540403"/>
              <a:gd name="connsiteY4" fmla="*/ 0 h 2588033"/>
              <a:gd name="connsiteX5" fmla="*/ 1335332 w 2540403"/>
              <a:gd name="connsiteY5" fmla="*/ 1218253 h 2588033"/>
              <a:gd name="connsiteX6" fmla="*/ 2540403 w 2540403"/>
              <a:gd name="connsiteY6" fmla="*/ 417106 h 2588033"/>
              <a:gd name="connsiteX7" fmla="*/ 2540403 w 2540403"/>
              <a:gd name="connsiteY7" fmla="*/ 2166163 h 2588033"/>
              <a:gd name="connsiteX8" fmla="*/ 1341540 w 2540403"/>
              <a:gd name="connsiteY8" fmla="*/ 1369143 h 2588033"/>
              <a:gd name="connsiteX9" fmla="*/ 2151874 w 2540403"/>
              <a:gd name="connsiteY9" fmla="*/ 2588033 h 2588033"/>
              <a:gd name="connsiteX10" fmla="*/ 402818 w 2540403"/>
              <a:gd name="connsiteY10" fmla="*/ 2588033 h 2588033"/>
              <a:gd name="connsiteX11" fmla="*/ 1224470 w 2540403"/>
              <a:gd name="connsiteY11" fmla="*/ 1352119 h 2588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0403" h="2588033">
                <a:moveTo>
                  <a:pt x="0" y="2166163"/>
                </a:moveTo>
                <a:lnTo>
                  <a:pt x="1" y="417106"/>
                </a:lnTo>
                <a:lnTo>
                  <a:pt x="1206912" y="1219477"/>
                </a:lnTo>
                <a:lnTo>
                  <a:pt x="396187" y="0"/>
                </a:lnTo>
                <a:lnTo>
                  <a:pt x="2145243" y="0"/>
                </a:lnTo>
                <a:lnTo>
                  <a:pt x="1335332" y="1218253"/>
                </a:lnTo>
                <a:lnTo>
                  <a:pt x="2540403" y="417106"/>
                </a:lnTo>
                <a:lnTo>
                  <a:pt x="2540403" y="2166163"/>
                </a:lnTo>
                <a:lnTo>
                  <a:pt x="1341540" y="1369143"/>
                </a:lnTo>
                <a:lnTo>
                  <a:pt x="2151874" y="2588033"/>
                </a:lnTo>
                <a:lnTo>
                  <a:pt x="402818" y="2588033"/>
                </a:lnTo>
                <a:lnTo>
                  <a:pt x="1224470" y="1352119"/>
                </a:lnTo>
                <a:close/>
              </a:path>
            </a:pathLst>
          </a:cu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A8D0B081-9285-4C2C-A642-A1092F2E4D10}"/>
              </a:ext>
            </a:extLst>
          </p:cNvPr>
          <p:cNvGrpSpPr/>
          <p:nvPr/>
        </p:nvGrpSpPr>
        <p:grpSpPr>
          <a:xfrm>
            <a:off x="5418992" y="105799"/>
            <a:ext cx="1354016" cy="962293"/>
            <a:chOff x="1597924" y="668215"/>
            <a:chExt cx="1354016" cy="962293"/>
          </a:xfrm>
        </p:grpSpPr>
        <p:sp>
          <p:nvSpPr>
            <p:cNvPr id="11" name="Rectangle 10">
              <a:extLst>
                <a:ext uri="{FF2B5EF4-FFF2-40B4-BE49-F238E27FC236}">
                  <a16:creationId xmlns:a16="http://schemas.microsoft.com/office/drawing/2014/main" id="{D98A7C46-DF5F-476C-AB1B-09BC9DD93BBC}"/>
                </a:ext>
              </a:extLst>
            </p:cNvPr>
            <p:cNvSpPr/>
            <p:nvPr/>
          </p:nvSpPr>
          <p:spPr>
            <a:xfrm>
              <a:off x="1597924" y="668215"/>
              <a:ext cx="1354016" cy="962293"/>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BD0DB9E-92BD-43E3-9A60-F520FC1A6B71}"/>
                </a:ext>
              </a:extLst>
            </p:cNvPr>
            <p:cNvSpPr txBox="1"/>
            <p:nvPr/>
          </p:nvSpPr>
          <p:spPr>
            <a:xfrm>
              <a:off x="1597924" y="1261176"/>
              <a:ext cx="1354016" cy="369332"/>
            </a:xfrm>
            <a:prstGeom prst="rect">
              <a:avLst/>
            </a:prstGeom>
            <a:noFill/>
          </p:spPr>
          <p:txBody>
            <a:bodyPr wrap="square" rtlCol="0">
              <a:spAutoFit/>
            </a:bodyPr>
            <a:lstStyle/>
            <a:p>
              <a:r>
                <a:rPr lang="en-US" b="1">
                  <a:solidFill>
                    <a:schemeClr val="bg1"/>
                  </a:solidFill>
                </a:rPr>
                <a:t>Smart Feed</a:t>
              </a:r>
            </a:p>
          </p:txBody>
        </p:sp>
      </p:grpSp>
      <p:pic>
        <p:nvPicPr>
          <p:cNvPr id="24" name="Picture 23" descr="A picture containing object, computer, clock, cat&#10;&#10;Description automatically generated">
            <a:extLst>
              <a:ext uri="{FF2B5EF4-FFF2-40B4-BE49-F238E27FC236}">
                <a16:creationId xmlns:a16="http://schemas.microsoft.com/office/drawing/2014/main" id="{20A9712B-1AEA-4BFC-8CF2-F92F64EA0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010" y="-14990"/>
            <a:ext cx="1171139" cy="709781"/>
          </a:xfrm>
          <a:prstGeom prst="rect">
            <a:avLst/>
          </a:prstGeom>
        </p:spPr>
      </p:pic>
      <p:cxnSp>
        <p:nvCxnSpPr>
          <p:cNvPr id="4" name="Straight Connector 3">
            <a:extLst>
              <a:ext uri="{FF2B5EF4-FFF2-40B4-BE49-F238E27FC236}">
                <a16:creationId xmlns:a16="http://schemas.microsoft.com/office/drawing/2014/main" id="{AA87D2C9-6456-4B5F-8952-39415488DBA0}"/>
              </a:ext>
            </a:extLst>
          </p:cNvPr>
          <p:cNvCxnSpPr/>
          <p:nvPr/>
        </p:nvCxnSpPr>
        <p:spPr>
          <a:xfrm>
            <a:off x="3472248" y="1575486"/>
            <a:ext cx="0" cy="3707027"/>
          </a:xfrm>
          <a:prstGeom prst="line">
            <a:avLst/>
          </a:prstGeom>
          <a:ln>
            <a:solidFill>
              <a:srgbClr val="70002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0D1342-4B05-46BF-BF2E-D8AC323DE828}"/>
              </a:ext>
            </a:extLst>
          </p:cNvPr>
          <p:cNvCxnSpPr/>
          <p:nvPr/>
        </p:nvCxnSpPr>
        <p:spPr>
          <a:xfrm>
            <a:off x="8783978" y="1575486"/>
            <a:ext cx="0" cy="3707027"/>
          </a:xfrm>
          <a:prstGeom prst="line">
            <a:avLst/>
          </a:prstGeom>
          <a:ln>
            <a:solidFill>
              <a:srgbClr val="700020"/>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EDAA138-0E1F-4DFF-AB26-4E1764243321}"/>
              </a:ext>
            </a:extLst>
          </p:cNvPr>
          <p:cNvSpPr/>
          <p:nvPr/>
        </p:nvSpPr>
        <p:spPr>
          <a:xfrm>
            <a:off x="584616" y="2458522"/>
            <a:ext cx="2638268" cy="2052518"/>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solidFill>
                  <a:schemeClr val="tx1">
                    <a:lumMod val="85000"/>
                    <a:lumOff val="15000"/>
                  </a:schemeClr>
                </a:solidFill>
              </a:rPr>
              <a:t>Browsing history</a:t>
            </a:r>
          </a:p>
          <a:p>
            <a:pPr marL="171450" indent="-171450">
              <a:buFont typeface="Arial" panose="020B0604020202020204" pitchFamily="34" charset="0"/>
              <a:buChar char="•"/>
            </a:pPr>
            <a:r>
              <a:rPr lang="en-US">
                <a:solidFill>
                  <a:schemeClr val="tx1">
                    <a:lumMod val="85000"/>
                    <a:lumOff val="15000"/>
                  </a:schemeClr>
                </a:solidFill>
              </a:rPr>
              <a:t>Recent activities</a:t>
            </a:r>
          </a:p>
          <a:p>
            <a:pPr marL="171450" indent="-171450">
              <a:buFont typeface="Arial" panose="020B0604020202020204" pitchFamily="34" charset="0"/>
              <a:buChar char="•"/>
            </a:pPr>
            <a:r>
              <a:rPr lang="en-US">
                <a:solidFill>
                  <a:schemeClr val="tx1">
                    <a:lumMod val="85000"/>
                    <a:lumOff val="15000"/>
                  </a:schemeClr>
                </a:solidFill>
              </a:rPr>
              <a:t>Frequently visited topics</a:t>
            </a:r>
          </a:p>
          <a:p>
            <a:pPr marL="171450" indent="-171450">
              <a:buFont typeface="Arial" panose="020B0604020202020204" pitchFamily="34" charset="0"/>
              <a:buChar char="•"/>
            </a:pPr>
            <a:r>
              <a:rPr lang="en-US">
                <a:solidFill>
                  <a:schemeClr val="tx1">
                    <a:lumMod val="85000"/>
                    <a:lumOff val="15000"/>
                  </a:schemeClr>
                </a:solidFill>
              </a:rPr>
              <a:t>Risk assessment inputs &amp; selections</a:t>
            </a:r>
          </a:p>
          <a:p>
            <a:pPr marL="171450" indent="-171450">
              <a:buFont typeface="Arial" panose="020B0604020202020204" pitchFamily="34" charset="0"/>
              <a:buChar char="•"/>
            </a:pPr>
            <a:r>
              <a:rPr lang="en-US">
                <a:solidFill>
                  <a:schemeClr val="tx1">
                    <a:lumMod val="85000"/>
                    <a:lumOff val="15000"/>
                  </a:schemeClr>
                </a:solidFill>
              </a:rPr>
              <a:t>Chatbot queries </a:t>
            </a:r>
          </a:p>
        </p:txBody>
      </p:sp>
      <p:sp>
        <p:nvSpPr>
          <p:cNvPr id="19" name="Rectangle 18">
            <a:extLst>
              <a:ext uri="{FF2B5EF4-FFF2-40B4-BE49-F238E27FC236}">
                <a16:creationId xmlns:a16="http://schemas.microsoft.com/office/drawing/2014/main" id="{BF3C6362-0E31-40D8-AB5C-EADD7A4E9A0D}"/>
              </a:ext>
            </a:extLst>
          </p:cNvPr>
          <p:cNvSpPr/>
          <p:nvPr/>
        </p:nvSpPr>
        <p:spPr>
          <a:xfrm>
            <a:off x="9127794" y="2765096"/>
            <a:ext cx="2607533" cy="1315449"/>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solidFill>
                  <a:schemeClr val="tx1">
                    <a:lumMod val="85000"/>
                    <a:lumOff val="15000"/>
                  </a:schemeClr>
                </a:solidFill>
              </a:rPr>
              <a:t>Personalized feed optimization</a:t>
            </a:r>
          </a:p>
          <a:p>
            <a:pPr marL="171450" indent="-171450">
              <a:buFont typeface="Arial" panose="020B0604020202020204" pitchFamily="34" charset="0"/>
              <a:buChar char="•"/>
            </a:pPr>
            <a:r>
              <a:rPr lang="en-US">
                <a:solidFill>
                  <a:schemeClr val="tx1">
                    <a:lumMod val="85000"/>
                    <a:lumOff val="15000"/>
                  </a:schemeClr>
                </a:solidFill>
              </a:rPr>
              <a:t> Priority updates</a:t>
            </a:r>
          </a:p>
          <a:p>
            <a:pPr marL="171450" indent="-171450">
              <a:buFont typeface="Arial" panose="020B0604020202020204" pitchFamily="34" charset="0"/>
              <a:buChar char="•"/>
            </a:pPr>
            <a:r>
              <a:rPr lang="en-US">
                <a:solidFill>
                  <a:schemeClr val="tx1">
                    <a:lumMod val="85000"/>
                    <a:lumOff val="15000"/>
                  </a:schemeClr>
                </a:solidFill>
              </a:rPr>
              <a:t>Interactive assessments</a:t>
            </a:r>
          </a:p>
        </p:txBody>
      </p:sp>
      <p:sp>
        <p:nvSpPr>
          <p:cNvPr id="8" name="TextBox 7">
            <a:extLst>
              <a:ext uri="{FF2B5EF4-FFF2-40B4-BE49-F238E27FC236}">
                <a16:creationId xmlns:a16="http://schemas.microsoft.com/office/drawing/2014/main" id="{16988160-B289-4FFD-AFEE-594C05BEB190}"/>
              </a:ext>
            </a:extLst>
          </p:cNvPr>
          <p:cNvSpPr txBox="1"/>
          <p:nvPr/>
        </p:nvSpPr>
        <p:spPr>
          <a:xfrm>
            <a:off x="3920146" y="2971862"/>
            <a:ext cx="1765212" cy="923330"/>
          </a:xfrm>
          <a:prstGeom prst="rect">
            <a:avLst/>
          </a:prstGeom>
          <a:noFill/>
        </p:spPr>
        <p:txBody>
          <a:bodyPr wrap="square" rtlCol="0">
            <a:spAutoFit/>
          </a:bodyPr>
          <a:lstStyle/>
          <a:p>
            <a:r>
              <a:rPr lang="en-US">
                <a:solidFill>
                  <a:schemeClr val="tx1">
                    <a:lumMod val="85000"/>
                    <a:lumOff val="15000"/>
                  </a:schemeClr>
                </a:solidFill>
              </a:rPr>
              <a:t>Leverage  </a:t>
            </a:r>
          </a:p>
          <a:p>
            <a:r>
              <a:rPr lang="en-US">
                <a:solidFill>
                  <a:schemeClr val="tx1">
                    <a:lumMod val="85000"/>
                    <a:lumOff val="15000"/>
                  </a:schemeClr>
                </a:solidFill>
              </a:rPr>
              <a:t>personalized feed to the user </a:t>
            </a:r>
          </a:p>
        </p:txBody>
      </p:sp>
      <p:sp>
        <p:nvSpPr>
          <p:cNvPr id="9" name="TextBox 8">
            <a:extLst>
              <a:ext uri="{FF2B5EF4-FFF2-40B4-BE49-F238E27FC236}">
                <a16:creationId xmlns:a16="http://schemas.microsoft.com/office/drawing/2014/main" id="{B2A16F22-2A6A-48FE-A720-BEA68711D3B6}"/>
              </a:ext>
            </a:extLst>
          </p:cNvPr>
          <p:cNvSpPr txBox="1"/>
          <p:nvPr/>
        </p:nvSpPr>
        <p:spPr>
          <a:xfrm>
            <a:off x="5126944" y="4437516"/>
            <a:ext cx="2003038" cy="923330"/>
          </a:xfrm>
          <a:prstGeom prst="rect">
            <a:avLst/>
          </a:prstGeom>
          <a:noFill/>
        </p:spPr>
        <p:txBody>
          <a:bodyPr wrap="square" rtlCol="0">
            <a:spAutoFit/>
          </a:bodyPr>
          <a:lstStyle/>
          <a:p>
            <a:pPr algn="ctr"/>
            <a:r>
              <a:rPr lang="en-US">
                <a:solidFill>
                  <a:schemeClr val="tx1">
                    <a:lumMod val="85000"/>
                    <a:lumOff val="15000"/>
                  </a:schemeClr>
                </a:solidFill>
              </a:rPr>
              <a:t>Make use of </a:t>
            </a:r>
          </a:p>
          <a:p>
            <a:pPr algn="ctr"/>
            <a:r>
              <a:rPr lang="en-US">
                <a:solidFill>
                  <a:schemeClr val="tx1">
                    <a:lumMod val="85000"/>
                    <a:lumOff val="15000"/>
                  </a:schemeClr>
                </a:solidFill>
              </a:rPr>
              <a:t>smart &amp; rule-based decision methods</a:t>
            </a:r>
          </a:p>
        </p:txBody>
      </p:sp>
      <p:pic>
        <p:nvPicPr>
          <p:cNvPr id="23" name="Picture 22" descr="Icon&#10;&#10;Description automatically generated">
            <a:extLst>
              <a:ext uri="{FF2B5EF4-FFF2-40B4-BE49-F238E27FC236}">
                <a16:creationId xmlns:a16="http://schemas.microsoft.com/office/drawing/2014/main" id="{148E703D-3C10-4E73-B870-D9FAFE9E12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3428" y="113765"/>
            <a:ext cx="581026" cy="581026"/>
          </a:xfrm>
          <a:prstGeom prst="rect">
            <a:avLst/>
          </a:prstGeom>
        </p:spPr>
      </p:pic>
      <p:sp>
        <p:nvSpPr>
          <p:cNvPr id="32" name="TextBox 31">
            <a:extLst>
              <a:ext uri="{FF2B5EF4-FFF2-40B4-BE49-F238E27FC236}">
                <a16:creationId xmlns:a16="http://schemas.microsoft.com/office/drawing/2014/main" id="{D8BE1489-AA15-4E23-B369-0FEC419D414A}"/>
              </a:ext>
            </a:extLst>
          </p:cNvPr>
          <p:cNvSpPr txBox="1"/>
          <p:nvPr/>
        </p:nvSpPr>
        <p:spPr>
          <a:xfrm>
            <a:off x="5030406" y="1463412"/>
            <a:ext cx="2159536" cy="1200329"/>
          </a:xfrm>
          <a:prstGeom prst="rect">
            <a:avLst/>
          </a:prstGeom>
          <a:noFill/>
        </p:spPr>
        <p:txBody>
          <a:bodyPr wrap="square" rtlCol="0">
            <a:spAutoFit/>
          </a:bodyPr>
          <a:lstStyle/>
          <a:p>
            <a:pPr algn="ctr"/>
            <a:r>
              <a:rPr lang="en-US">
                <a:solidFill>
                  <a:schemeClr val="tx1">
                    <a:lumMod val="85000"/>
                    <a:lumOff val="15000"/>
                  </a:schemeClr>
                </a:solidFill>
              </a:rPr>
              <a:t>Dynamic analysis of user input by</a:t>
            </a:r>
          </a:p>
          <a:p>
            <a:pPr algn="ctr"/>
            <a:r>
              <a:rPr lang="en-US">
                <a:solidFill>
                  <a:schemeClr val="tx1">
                    <a:lumMod val="85000"/>
                    <a:lumOff val="15000"/>
                  </a:schemeClr>
                </a:solidFill>
              </a:rPr>
              <a:t>the intelligent</a:t>
            </a:r>
          </a:p>
          <a:p>
            <a:pPr algn="ctr"/>
            <a:r>
              <a:rPr lang="en-US">
                <a:solidFill>
                  <a:schemeClr val="tx1">
                    <a:lumMod val="85000"/>
                    <a:lumOff val="15000"/>
                  </a:schemeClr>
                </a:solidFill>
              </a:rPr>
              <a:t>model</a:t>
            </a:r>
          </a:p>
        </p:txBody>
      </p:sp>
      <p:sp>
        <p:nvSpPr>
          <p:cNvPr id="7" name="TextBox 6">
            <a:extLst>
              <a:ext uri="{FF2B5EF4-FFF2-40B4-BE49-F238E27FC236}">
                <a16:creationId xmlns:a16="http://schemas.microsoft.com/office/drawing/2014/main" id="{BD2A082C-B447-40CF-ABBC-FC18FD0617EC}"/>
              </a:ext>
            </a:extLst>
          </p:cNvPr>
          <p:cNvSpPr txBox="1"/>
          <p:nvPr/>
        </p:nvSpPr>
        <p:spPr>
          <a:xfrm>
            <a:off x="6669860" y="2961155"/>
            <a:ext cx="1716453" cy="923330"/>
          </a:xfrm>
          <a:prstGeom prst="rect">
            <a:avLst/>
          </a:prstGeom>
          <a:noFill/>
        </p:spPr>
        <p:txBody>
          <a:bodyPr wrap="square" rtlCol="0">
            <a:spAutoFit/>
          </a:bodyPr>
          <a:lstStyle/>
          <a:p>
            <a:pPr algn="ctr"/>
            <a:r>
              <a:rPr lang="en-US">
                <a:solidFill>
                  <a:schemeClr val="tx1">
                    <a:lumMod val="85000"/>
                    <a:lumOff val="15000"/>
                  </a:schemeClr>
                </a:solidFill>
              </a:rPr>
              <a:t>Segment the analyzed inputs into categories</a:t>
            </a:r>
          </a:p>
        </p:txBody>
      </p:sp>
      <p:pic>
        <p:nvPicPr>
          <p:cNvPr id="35" name="Picture 34" descr="A picture containing object, computer, clock, cat&#10;&#10;Description automatically generated">
            <a:extLst>
              <a:ext uri="{FF2B5EF4-FFF2-40B4-BE49-F238E27FC236}">
                <a16:creationId xmlns:a16="http://schemas.microsoft.com/office/drawing/2014/main" id="{966989B0-A4FE-4F46-954C-41D985268E46}"/>
              </a:ext>
            </a:extLst>
          </p:cNvPr>
          <p:cNvPicPr>
            <a:picLocks noChangeAspect="1"/>
          </p:cNvPicPr>
          <p:nvPr/>
        </p:nvPicPr>
        <p:blipFill rotWithShape="1">
          <a:blip r:embed="rId5">
            <a:biLevel thresh="25000"/>
            <a:extLst>
              <a:ext uri="{BEBA8EAE-BF5A-486C-A8C5-ECC9F3942E4B}">
                <a14:imgProps xmlns:a14="http://schemas.microsoft.com/office/drawing/2010/main">
                  <a14:imgLayer r:embed="rId6">
                    <a14:imgEffect>
                      <a14:colorTemperature colorTemp="11500"/>
                    </a14:imgEffect>
                    <a14:imgEffect>
                      <a14:saturation sat="400000"/>
                    </a14:imgEffect>
                  </a14:imgLayer>
                </a14:imgProps>
              </a:ext>
              <a:ext uri="{28A0092B-C50C-407E-A947-70E740481C1C}">
                <a14:useLocalDpi xmlns:a14="http://schemas.microsoft.com/office/drawing/2010/main" val="0"/>
              </a:ext>
            </a:extLst>
          </a:blip>
          <a:srcRect l="32609" r="35631" b="36386"/>
          <a:stretch/>
        </p:blipFill>
        <p:spPr>
          <a:xfrm rot="2676372">
            <a:off x="5581966" y="2635043"/>
            <a:ext cx="1123821" cy="1364197"/>
          </a:xfrm>
          <a:prstGeom prst="rect">
            <a:avLst/>
          </a:prstGeom>
        </p:spPr>
      </p:pic>
    </p:spTree>
    <p:extLst>
      <p:ext uri="{BB962C8B-B14F-4D97-AF65-F5344CB8AC3E}">
        <p14:creationId xmlns:p14="http://schemas.microsoft.com/office/powerpoint/2010/main" val="2687624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33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pic>
        <p:nvPicPr>
          <p:cNvPr id="24" name="Picture 23" descr="A picture containing object, computer, clock, cat&#10;&#10;Description automatically generated">
            <a:extLst>
              <a:ext uri="{FF2B5EF4-FFF2-40B4-BE49-F238E27FC236}">
                <a16:creationId xmlns:a16="http://schemas.microsoft.com/office/drawing/2014/main" id="{20A9712B-1AEA-4BFC-8CF2-F92F64EA0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010" y="-14990"/>
            <a:ext cx="1171139" cy="709781"/>
          </a:xfrm>
          <a:prstGeom prst="rect">
            <a:avLst/>
          </a:prstGeom>
        </p:spPr>
      </p:pic>
      <p:sp>
        <p:nvSpPr>
          <p:cNvPr id="16" name="Freeform: Shape 15">
            <a:extLst>
              <a:ext uri="{FF2B5EF4-FFF2-40B4-BE49-F238E27FC236}">
                <a16:creationId xmlns:a16="http://schemas.microsoft.com/office/drawing/2014/main" id="{FF3B8D3F-809F-4579-929F-1DF6B3AF3319}"/>
              </a:ext>
            </a:extLst>
          </p:cNvPr>
          <p:cNvSpPr/>
          <p:nvPr/>
        </p:nvSpPr>
        <p:spPr>
          <a:xfrm rot="5400000">
            <a:off x="4060686" y="1171150"/>
            <a:ext cx="4135554" cy="4515700"/>
          </a:xfrm>
          <a:custGeom>
            <a:avLst/>
            <a:gdLst>
              <a:gd name="connsiteX0" fmla="*/ 0 w 2540403"/>
              <a:gd name="connsiteY0" fmla="*/ 2166163 h 2588033"/>
              <a:gd name="connsiteX1" fmla="*/ 1 w 2540403"/>
              <a:gd name="connsiteY1" fmla="*/ 417106 h 2588033"/>
              <a:gd name="connsiteX2" fmla="*/ 1206912 w 2540403"/>
              <a:gd name="connsiteY2" fmla="*/ 1219477 h 2588033"/>
              <a:gd name="connsiteX3" fmla="*/ 396187 w 2540403"/>
              <a:gd name="connsiteY3" fmla="*/ 0 h 2588033"/>
              <a:gd name="connsiteX4" fmla="*/ 2145243 w 2540403"/>
              <a:gd name="connsiteY4" fmla="*/ 0 h 2588033"/>
              <a:gd name="connsiteX5" fmla="*/ 1335332 w 2540403"/>
              <a:gd name="connsiteY5" fmla="*/ 1218253 h 2588033"/>
              <a:gd name="connsiteX6" fmla="*/ 2540403 w 2540403"/>
              <a:gd name="connsiteY6" fmla="*/ 417106 h 2588033"/>
              <a:gd name="connsiteX7" fmla="*/ 2540403 w 2540403"/>
              <a:gd name="connsiteY7" fmla="*/ 2166163 h 2588033"/>
              <a:gd name="connsiteX8" fmla="*/ 1341540 w 2540403"/>
              <a:gd name="connsiteY8" fmla="*/ 1369143 h 2588033"/>
              <a:gd name="connsiteX9" fmla="*/ 2151874 w 2540403"/>
              <a:gd name="connsiteY9" fmla="*/ 2588033 h 2588033"/>
              <a:gd name="connsiteX10" fmla="*/ 402818 w 2540403"/>
              <a:gd name="connsiteY10" fmla="*/ 2588033 h 2588033"/>
              <a:gd name="connsiteX11" fmla="*/ 1224470 w 2540403"/>
              <a:gd name="connsiteY11" fmla="*/ 1352119 h 2588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0403" h="2588033">
                <a:moveTo>
                  <a:pt x="0" y="2166163"/>
                </a:moveTo>
                <a:lnTo>
                  <a:pt x="1" y="417106"/>
                </a:lnTo>
                <a:lnTo>
                  <a:pt x="1206912" y="1219477"/>
                </a:lnTo>
                <a:lnTo>
                  <a:pt x="396187" y="0"/>
                </a:lnTo>
                <a:lnTo>
                  <a:pt x="2145243" y="0"/>
                </a:lnTo>
                <a:lnTo>
                  <a:pt x="1335332" y="1218253"/>
                </a:lnTo>
                <a:lnTo>
                  <a:pt x="2540403" y="417106"/>
                </a:lnTo>
                <a:lnTo>
                  <a:pt x="2540403" y="2166163"/>
                </a:lnTo>
                <a:lnTo>
                  <a:pt x="1341540" y="1369143"/>
                </a:lnTo>
                <a:lnTo>
                  <a:pt x="2151874" y="2588033"/>
                </a:lnTo>
                <a:lnTo>
                  <a:pt x="402818" y="2588033"/>
                </a:lnTo>
                <a:lnTo>
                  <a:pt x="1224470" y="1352119"/>
                </a:lnTo>
                <a:close/>
              </a:path>
            </a:pathLst>
          </a:cu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2036C24-D9B5-42DE-905B-9B536386D259}"/>
              </a:ext>
            </a:extLst>
          </p:cNvPr>
          <p:cNvSpPr/>
          <p:nvPr/>
        </p:nvSpPr>
        <p:spPr>
          <a:xfrm>
            <a:off x="5418992" y="105799"/>
            <a:ext cx="1354016" cy="962293"/>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AAE4A57-8AC3-438A-9793-FE1250A2C59D}"/>
              </a:ext>
            </a:extLst>
          </p:cNvPr>
          <p:cNvCxnSpPr/>
          <p:nvPr/>
        </p:nvCxnSpPr>
        <p:spPr>
          <a:xfrm>
            <a:off x="3336324" y="1569308"/>
            <a:ext cx="0" cy="3707027"/>
          </a:xfrm>
          <a:prstGeom prst="line">
            <a:avLst/>
          </a:prstGeom>
          <a:ln>
            <a:solidFill>
              <a:srgbClr val="70002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B1F0677-D29B-45F7-88DD-4DF221E19046}"/>
              </a:ext>
            </a:extLst>
          </p:cNvPr>
          <p:cNvCxnSpPr/>
          <p:nvPr/>
        </p:nvCxnSpPr>
        <p:spPr>
          <a:xfrm>
            <a:off x="8833405" y="1569308"/>
            <a:ext cx="0" cy="3707027"/>
          </a:xfrm>
          <a:prstGeom prst="line">
            <a:avLst/>
          </a:prstGeom>
          <a:ln>
            <a:solidFill>
              <a:srgbClr val="700020"/>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72B47F0-6CB8-4032-9129-16FF8459FA49}"/>
              </a:ext>
            </a:extLst>
          </p:cNvPr>
          <p:cNvSpPr/>
          <p:nvPr/>
        </p:nvSpPr>
        <p:spPr>
          <a:xfrm>
            <a:off x="590673" y="2458522"/>
            <a:ext cx="2607533" cy="2052518"/>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solidFill>
                  <a:schemeClr val="tx1">
                    <a:lumMod val="95000"/>
                    <a:lumOff val="5000"/>
                  </a:schemeClr>
                </a:solidFill>
              </a:rPr>
              <a:t>System inputs determined by location</a:t>
            </a:r>
          </a:p>
          <a:p>
            <a:pPr marL="171450" indent="-171450">
              <a:buFont typeface="Arial" panose="020B0604020202020204" pitchFamily="34" charset="0"/>
              <a:buChar char="•"/>
            </a:pPr>
            <a:r>
              <a:rPr lang="en-US">
                <a:solidFill>
                  <a:schemeClr val="tx1">
                    <a:lumMod val="95000"/>
                    <a:lumOff val="5000"/>
                  </a:schemeClr>
                </a:solidFill>
              </a:rPr>
              <a:t>Volunteer events and activities</a:t>
            </a:r>
          </a:p>
          <a:p>
            <a:pPr marL="171450" indent="-171450">
              <a:buFont typeface="Arial" panose="020B0604020202020204" pitchFamily="34" charset="0"/>
              <a:buChar char="•"/>
            </a:pPr>
            <a:r>
              <a:rPr lang="en-US">
                <a:solidFill>
                  <a:schemeClr val="tx1">
                    <a:lumMod val="95000"/>
                    <a:lumOff val="5000"/>
                  </a:schemeClr>
                </a:solidFill>
              </a:rPr>
              <a:t>Hospital information systems</a:t>
            </a:r>
          </a:p>
        </p:txBody>
      </p:sp>
      <p:sp>
        <p:nvSpPr>
          <p:cNvPr id="25" name="Rectangle 24">
            <a:extLst>
              <a:ext uri="{FF2B5EF4-FFF2-40B4-BE49-F238E27FC236}">
                <a16:creationId xmlns:a16="http://schemas.microsoft.com/office/drawing/2014/main" id="{D93004AB-083D-4470-89F6-BB7F9C2F14AB}"/>
              </a:ext>
            </a:extLst>
          </p:cNvPr>
          <p:cNvSpPr/>
          <p:nvPr/>
        </p:nvSpPr>
        <p:spPr>
          <a:xfrm>
            <a:off x="8965571" y="2675155"/>
            <a:ext cx="2921623" cy="1881855"/>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solidFill>
                  <a:schemeClr val="tx1">
                    <a:lumMod val="95000"/>
                    <a:lumOff val="5000"/>
                  </a:schemeClr>
                </a:solidFill>
              </a:rPr>
              <a:t>Enhance reachability to the vulnerable category</a:t>
            </a:r>
          </a:p>
          <a:p>
            <a:pPr marL="171450" indent="-171450">
              <a:buFont typeface="Arial" panose="020B0604020202020204" pitchFamily="34" charset="0"/>
              <a:buChar char="•"/>
            </a:pPr>
            <a:r>
              <a:rPr lang="en-US">
                <a:solidFill>
                  <a:schemeClr val="tx1">
                    <a:lumMod val="95000"/>
                    <a:lumOff val="5000"/>
                  </a:schemeClr>
                </a:solidFill>
              </a:rPr>
              <a:t>Personalized recommendations increases user engagement</a:t>
            </a:r>
          </a:p>
        </p:txBody>
      </p:sp>
      <p:sp>
        <p:nvSpPr>
          <p:cNvPr id="26" name="TextBox 25">
            <a:extLst>
              <a:ext uri="{FF2B5EF4-FFF2-40B4-BE49-F238E27FC236}">
                <a16:creationId xmlns:a16="http://schemas.microsoft.com/office/drawing/2014/main" id="{F3658983-BDBE-4CE8-8F20-A38C019CA360}"/>
              </a:ext>
            </a:extLst>
          </p:cNvPr>
          <p:cNvSpPr txBox="1"/>
          <p:nvPr/>
        </p:nvSpPr>
        <p:spPr>
          <a:xfrm>
            <a:off x="3870613" y="2858226"/>
            <a:ext cx="1758081" cy="1477328"/>
          </a:xfrm>
          <a:prstGeom prst="rect">
            <a:avLst/>
          </a:prstGeom>
          <a:noFill/>
        </p:spPr>
        <p:txBody>
          <a:bodyPr wrap="square" rtlCol="0">
            <a:spAutoFit/>
          </a:bodyPr>
          <a:lstStyle/>
          <a:p>
            <a:r>
              <a:rPr lang="en-US">
                <a:solidFill>
                  <a:schemeClr val="tx1">
                    <a:lumMod val="95000"/>
                    <a:lumOff val="5000"/>
                  </a:schemeClr>
                </a:solidFill>
              </a:rPr>
              <a:t>Analyze and evaluate data based on demographic stats</a:t>
            </a:r>
          </a:p>
        </p:txBody>
      </p:sp>
      <p:sp>
        <p:nvSpPr>
          <p:cNvPr id="28" name="TextBox 27">
            <a:extLst>
              <a:ext uri="{FF2B5EF4-FFF2-40B4-BE49-F238E27FC236}">
                <a16:creationId xmlns:a16="http://schemas.microsoft.com/office/drawing/2014/main" id="{4A546096-2850-457F-A151-DE421D3833DE}"/>
              </a:ext>
            </a:extLst>
          </p:cNvPr>
          <p:cNvSpPr txBox="1"/>
          <p:nvPr/>
        </p:nvSpPr>
        <p:spPr>
          <a:xfrm>
            <a:off x="5126944" y="4437516"/>
            <a:ext cx="2088514" cy="923330"/>
          </a:xfrm>
          <a:prstGeom prst="rect">
            <a:avLst/>
          </a:prstGeom>
          <a:noFill/>
        </p:spPr>
        <p:txBody>
          <a:bodyPr wrap="square" rtlCol="0">
            <a:spAutoFit/>
          </a:bodyPr>
          <a:lstStyle/>
          <a:p>
            <a:pPr algn="ctr"/>
            <a:r>
              <a:rPr lang="en-US">
                <a:solidFill>
                  <a:schemeClr val="tx1">
                    <a:lumMod val="95000"/>
                    <a:lumOff val="5000"/>
                  </a:schemeClr>
                </a:solidFill>
              </a:rPr>
              <a:t>Enhanced geo-targeting algorithm obtains valid results</a:t>
            </a:r>
          </a:p>
        </p:txBody>
      </p:sp>
      <p:sp>
        <p:nvSpPr>
          <p:cNvPr id="29" name="TextBox 28">
            <a:extLst>
              <a:ext uri="{FF2B5EF4-FFF2-40B4-BE49-F238E27FC236}">
                <a16:creationId xmlns:a16="http://schemas.microsoft.com/office/drawing/2014/main" id="{08C00F58-92CC-4BE8-A6A8-346398E5094A}"/>
              </a:ext>
            </a:extLst>
          </p:cNvPr>
          <p:cNvSpPr txBox="1"/>
          <p:nvPr/>
        </p:nvSpPr>
        <p:spPr>
          <a:xfrm>
            <a:off x="5160690" y="1484794"/>
            <a:ext cx="2054768" cy="923330"/>
          </a:xfrm>
          <a:prstGeom prst="rect">
            <a:avLst/>
          </a:prstGeom>
          <a:noFill/>
        </p:spPr>
        <p:txBody>
          <a:bodyPr wrap="square" rtlCol="0">
            <a:spAutoFit/>
          </a:bodyPr>
          <a:lstStyle/>
          <a:p>
            <a:pPr algn="ctr"/>
            <a:r>
              <a:rPr lang="en-US">
                <a:solidFill>
                  <a:schemeClr val="tx1">
                    <a:lumMod val="95000"/>
                    <a:lumOff val="5000"/>
                  </a:schemeClr>
                </a:solidFill>
              </a:rPr>
              <a:t>Determine the data based on user location </a:t>
            </a:r>
          </a:p>
        </p:txBody>
      </p:sp>
      <p:sp>
        <p:nvSpPr>
          <p:cNvPr id="31" name="TextBox 30">
            <a:extLst>
              <a:ext uri="{FF2B5EF4-FFF2-40B4-BE49-F238E27FC236}">
                <a16:creationId xmlns:a16="http://schemas.microsoft.com/office/drawing/2014/main" id="{CE7C60ED-DC29-4F7C-B196-334701377828}"/>
              </a:ext>
            </a:extLst>
          </p:cNvPr>
          <p:cNvSpPr txBox="1"/>
          <p:nvPr/>
        </p:nvSpPr>
        <p:spPr>
          <a:xfrm>
            <a:off x="6741472" y="2825224"/>
            <a:ext cx="1716453" cy="1200329"/>
          </a:xfrm>
          <a:prstGeom prst="rect">
            <a:avLst/>
          </a:prstGeom>
          <a:noFill/>
        </p:spPr>
        <p:txBody>
          <a:bodyPr wrap="square" rtlCol="0">
            <a:spAutoFit/>
          </a:bodyPr>
          <a:lstStyle/>
          <a:p>
            <a:pPr algn="ctr"/>
            <a:r>
              <a:rPr lang="en-US">
                <a:solidFill>
                  <a:schemeClr val="tx1">
                    <a:lumMod val="95000"/>
                    <a:lumOff val="5000"/>
                  </a:schemeClr>
                </a:solidFill>
              </a:rPr>
              <a:t>Run simulation to detect similar </a:t>
            </a:r>
          </a:p>
          <a:p>
            <a:pPr algn="ctr"/>
            <a:r>
              <a:rPr lang="en-US">
                <a:solidFill>
                  <a:schemeClr val="tx1">
                    <a:lumMod val="95000"/>
                    <a:lumOff val="5000"/>
                  </a:schemeClr>
                </a:solidFill>
              </a:rPr>
              <a:t>occurrences in</a:t>
            </a:r>
          </a:p>
          <a:p>
            <a:pPr algn="ctr"/>
            <a:r>
              <a:rPr lang="en-US">
                <a:solidFill>
                  <a:schemeClr val="tx1">
                    <a:lumMod val="95000"/>
                    <a:lumOff val="5000"/>
                  </a:schemeClr>
                </a:solidFill>
              </a:rPr>
              <a:t>target location </a:t>
            </a:r>
          </a:p>
        </p:txBody>
      </p:sp>
      <p:pic>
        <p:nvPicPr>
          <p:cNvPr id="33" name="Picture 32" descr="A picture containing object, computer, clock, cat&#10;&#10;Description automatically generated">
            <a:extLst>
              <a:ext uri="{FF2B5EF4-FFF2-40B4-BE49-F238E27FC236}">
                <a16:creationId xmlns:a16="http://schemas.microsoft.com/office/drawing/2014/main" id="{4C850BAD-E887-44A1-B529-328AC05C62BB}"/>
              </a:ext>
            </a:extLst>
          </p:cNvPr>
          <p:cNvPicPr>
            <a:picLocks noChangeAspect="1"/>
          </p:cNvPicPr>
          <p:nvPr/>
        </p:nvPicPr>
        <p:blipFill rotWithShape="1">
          <a:blip r:embed="rId4">
            <a:biLevel thresh="25000"/>
            <a:extLst>
              <a:ext uri="{BEBA8EAE-BF5A-486C-A8C5-ECC9F3942E4B}">
                <a14:imgProps xmlns:a14="http://schemas.microsoft.com/office/drawing/2010/main">
                  <a14:imgLayer r:embed="rId5">
                    <a14:imgEffect>
                      <a14:colorTemperature colorTemp="11500"/>
                    </a14:imgEffect>
                    <a14:imgEffect>
                      <a14:saturation sat="400000"/>
                    </a14:imgEffect>
                  </a14:imgLayer>
                </a14:imgProps>
              </a:ext>
              <a:ext uri="{28A0092B-C50C-407E-A947-70E740481C1C}">
                <a14:useLocalDpi xmlns:a14="http://schemas.microsoft.com/office/drawing/2010/main" val="0"/>
              </a:ext>
            </a:extLst>
          </a:blip>
          <a:srcRect l="32609" r="35631" b="41308"/>
          <a:stretch/>
        </p:blipFill>
        <p:spPr>
          <a:xfrm rot="2676372">
            <a:off x="5619024" y="2650244"/>
            <a:ext cx="1123821" cy="1258653"/>
          </a:xfrm>
          <a:prstGeom prst="rect">
            <a:avLst/>
          </a:prstGeom>
        </p:spPr>
      </p:pic>
      <p:sp>
        <p:nvSpPr>
          <p:cNvPr id="34" name="TextBox 33">
            <a:extLst>
              <a:ext uri="{FF2B5EF4-FFF2-40B4-BE49-F238E27FC236}">
                <a16:creationId xmlns:a16="http://schemas.microsoft.com/office/drawing/2014/main" id="{C92C88F5-C9C1-4D61-B1CC-9BD20E33023C}"/>
              </a:ext>
            </a:extLst>
          </p:cNvPr>
          <p:cNvSpPr txBox="1"/>
          <p:nvPr/>
        </p:nvSpPr>
        <p:spPr>
          <a:xfrm>
            <a:off x="5418992" y="721191"/>
            <a:ext cx="1469759" cy="369332"/>
          </a:xfrm>
          <a:prstGeom prst="rect">
            <a:avLst/>
          </a:prstGeom>
          <a:noFill/>
        </p:spPr>
        <p:txBody>
          <a:bodyPr wrap="square" rtlCol="0">
            <a:spAutoFit/>
          </a:bodyPr>
          <a:lstStyle/>
          <a:p>
            <a:r>
              <a:rPr lang="en-US" b="1">
                <a:solidFill>
                  <a:schemeClr val="tx1">
                    <a:lumMod val="95000"/>
                    <a:lumOff val="5000"/>
                  </a:schemeClr>
                </a:solidFill>
              </a:rPr>
              <a:t>Smart Radar</a:t>
            </a:r>
          </a:p>
        </p:txBody>
      </p:sp>
      <p:pic>
        <p:nvPicPr>
          <p:cNvPr id="36" name="Picture 35" descr="Icon&#10;&#10;Description automatically generated">
            <a:extLst>
              <a:ext uri="{FF2B5EF4-FFF2-40B4-BE49-F238E27FC236}">
                <a16:creationId xmlns:a16="http://schemas.microsoft.com/office/drawing/2014/main" id="{63B055D7-A462-4915-A2B4-D6203A9CCD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3357" y="128230"/>
            <a:ext cx="581025" cy="581025"/>
          </a:xfrm>
          <a:prstGeom prst="rect">
            <a:avLst/>
          </a:prstGeom>
        </p:spPr>
      </p:pic>
    </p:spTree>
    <p:extLst>
      <p:ext uri="{BB962C8B-B14F-4D97-AF65-F5344CB8AC3E}">
        <p14:creationId xmlns:p14="http://schemas.microsoft.com/office/powerpoint/2010/main" val="1881263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33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8A7C46-DF5F-476C-AB1B-09BC9DD93BBC}"/>
              </a:ext>
            </a:extLst>
          </p:cNvPr>
          <p:cNvSpPr/>
          <p:nvPr/>
        </p:nvSpPr>
        <p:spPr>
          <a:xfrm>
            <a:off x="5219888" y="167827"/>
            <a:ext cx="1761619" cy="962293"/>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picture containing object, computer, clock, cat&#10;&#10;Description automatically generated">
            <a:extLst>
              <a:ext uri="{FF2B5EF4-FFF2-40B4-BE49-F238E27FC236}">
                <a16:creationId xmlns:a16="http://schemas.microsoft.com/office/drawing/2014/main" id="{20A9712B-1AEA-4BFC-8CF2-F92F64EA0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010" y="-14990"/>
            <a:ext cx="1171139" cy="709781"/>
          </a:xfrm>
          <a:prstGeom prst="rect">
            <a:avLst/>
          </a:prstGeom>
        </p:spPr>
      </p:pic>
      <p:sp>
        <p:nvSpPr>
          <p:cNvPr id="17" name="TextBox 16">
            <a:extLst>
              <a:ext uri="{FF2B5EF4-FFF2-40B4-BE49-F238E27FC236}">
                <a16:creationId xmlns:a16="http://schemas.microsoft.com/office/drawing/2014/main" id="{0E1FBD87-AECE-4862-A41D-1C4E03CAE6FE}"/>
              </a:ext>
            </a:extLst>
          </p:cNvPr>
          <p:cNvSpPr txBox="1"/>
          <p:nvPr/>
        </p:nvSpPr>
        <p:spPr>
          <a:xfrm>
            <a:off x="5215189" y="728649"/>
            <a:ext cx="1761619" cy="369332"/>
          </a:xfrm>
          <a:prstGeom prst="rect">
            <a:avLst/>
          </a:prstGeom>
          <a:noFill/>
        </p:spPr>
        <p:txBody>
          <a:bodyPr wrap="square" rtlCol="0">
            <a:spAutoFit/>
          </a:bodyPr>
          <a:lstStyle/>
          <a:p>
            <a:r>
              <a:rPr lang="en-US" b="1">
                <a:solidFill>
                  <a:schemeClr val="tx1">
                    <a:lumMod val="95000"/>
                    <a:lumOff val="5000"/>
                  </a:schemeClr>
                </a:solidFill>
              </a:rPr>
              <a:t>Smart Scheduler</a:t>
            </a:r>
          </a:p>
        </p:txBody>
      </p:sp>
      <p:pic>
        <p:nvPicPr>
          <p:cNvPr id="18" name="Picture 17" descr="Icon&#10;&#10;Description automatically generated">
            <a:extLst>
              <a:ext uri="{FF2B5EF4-FFF2-40B4-BE49-F238E27FC236}">
                <a16:creationId xmlns:a16="http://schemas.microsoft.com/office/drawing/2014/main" id="{5F7A4BCB-CC0C-4F1B-B711-BF4529BBDB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5487" y="180749"/>
            <a:ext cx="581025" cy="581025"/>
          </a:xfrm>
          <a:prstGeom prst="rect">
            <a:avLst/>
          </a:prstGeom>
        </p:spPr>
      </p:pic>
      <p:cxnSp>
        <p:nvCxnSpPr>
          <p:cNvPr id="20" name="Straight Connector 19">
            <a:extLst>
              <a:ext uri="{FF2B5EF4-FFF2-40B4-BE49-F238E27FC236}">
                <a16:creationId xmlns:a16="http://schemas.microsoft.com/office/drawing/2014/main" id="{A4207BA8-0201-41D6-AE71-7E74BCF3D13F}"/>
              </a:ext>
            </a:extLst>
          </p:cNvPr>
          <p:cNvCxnSpPr/>
          <p:nvPr/>
        </p:nvCxnSpPr>
        <p:spPr>
          <a:xfrm>
            <a:off x="3336324" y="1569308"/>
            <a:ext cx="0" cy="3707027"/>
          </a:xfrm>
          <a:prstGeom prst="line">
            <a:avLst/>
          </a:prstGeom>
          <a:ln>
            <a:solidFill>
              <a:srgbClr val="70002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AA355E-0FCF-4F0D-B312-D028E27BEA6F}"/>
              </a:ext>
            </a:extLst>
          </p:cNvPr>
          <p:cNvCxnSpPr/>
          <p:nvPr/>
        </p:nvCxnSpPr>
        <p:spPr>
          <a:xfrm>
            <a:off x="8900985" y="1569308"/>
            <a:ext cx="0" cy="3707027"/>
          </a:xfrm>
          <a:prstGeom prst="line">
            <a:avLst/>
          </a:prstGeom>
          <a:ln>
            <a:solidFill>
              <a:srgbClr val="700020"/>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F8054BE-2B42-4FF7-8312-5D791A160ABE}"/>
              </a:ext>
            </a:extLst>
          </p:cNvPr>
          <p:cNvSpPr/>
          <p:nvPr/>
        </p:nvSpPr>
        <p:spPr>
          <a:xfrm>
            <a:off x="572531" y="3728788"/>
            <a:ext cx="2607533" cy="1315449"/>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solidFill>
                  <a:schemeClr val="tx1">
                    <a:lumMod val="95000"/>
                    <a:lumOff val="5000"/>
                  </a:schemeClr>
                </a:solidFill>
              </a:rPr>
              <a:t>Electronic medical records </a:t>
            </a:r>
          </a:p>
          <a:p>
            <a:pPr marL="171450" indent="-171450">
              <a:buFont typeface="Arial" panose="020B0604020202020204" pitchFamily="34" charset="0"/>
              <a:buChar char="•"/>
            </a:pPr>
            <a:r>
              <a:rPr lang="en-US">
                <a:solidFill>
                  <a:schemeClr val="tx1">
                    <a:lumMod val="95000"/>
                    <a:lumOff val="5000"/>
                  </a:schemeClr>
                </a:solidFill>
              </a:rPr>
              <a:t>Hospital and Radiology information systems</a:t>
            </a:r>
          </a:p>
        </p:txBody>
      </p:sp>
      <p:sp>
        <p:nvSpPr>
          <p:cNvPr id="25" name="Rectangle 24">
            <a:extLst>
              <a:ext uri="{FF2B5EF4-FFF2-40B4-BE49-F238E27FC236}">
                <a16:creationId xmlns:a16="http://schemas.microsoft.com/office/drawing/2014/main" id="{0D4B0947-E904-40C3-ADDB-CCCC07991E50}"/>
              </a:ext>
            </a:extLst>
          </p:cNvPr>
          <p:cNvSpPr/>
          <p:nvPr/>
        </p:nvSpPr>
        <p:spPr>
          <a:xfrm>
            <a:off x="572530" y="2087723"/>
            <a:ext cx="2607533" cy="1315449"/>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solidFill>
                  <a:schemeClr val="tx1">
                    <a:lumMod val="95000"/>
                    <a:lumOff val="5000"/>
                  </a:schemeClr>
                </a:solidFill>
              </a:rPr>
              <a:t>Risk assessment results</a:t>
            </a:r>
          </a:p>
          <a:p>
            <a:pPr marL="171450" indent="-171450">
              <a:buFont typeface="Arial" panose="020B0604020202020204" pitchFamily="34" charset="0"/>
              <a:buChar char="•"/>
            </a:pPr>
            <a:r>
              <a:rPr lang="en-US">
                <a:solidFill>
                  <a:schemeClr val="tx1">
                    <a:lumMod val="95000"/>
                    <a:lumOff val="5000"/>
                  </a:schemeClr>
                </a:solidFill>
              </a:rPr>
              <a:t>Test report evaluation</a:t>
            </a:r>
          </a:p>
          <a:p>
            <a:pPr marL="171450" indent="-171450">
              <a:buFont typeface="Arial" panose="020B0604020202020204" pitchFamily="34" charset="0"/>
              <a:buChar char="•"/>
            </a:pPr>
            <a:r>
              <a:rPr lang="en-US">
                <a:solidFill>
                  <a:schemeClr val="tx1">
                    <a:lumMod val="95000"/>
                    <a:lumOff val="5000"/>
                  </a:schemeClr>
                </a:solidFill>
              </a:rPr>
              <a:t>Frequent searches</a:t>
            </a:r>
          </a:p>
        </p:txBody>
      </p:sp>
      <p:sp>
        <p:nvSpPr>
          <p:cNvPr id="26" name="Rectangle 25">
            <a:extLst>
              <a:ext uri="{FF2B5EF4-FFF2-40B4-BE49-F238E27FC236}">
                <a16:creationId xmlns:a16="http://schemas.microsoft.com/office/drawing/2014/main" id="{1BF44167-61B1-4F5A-B91E-39C366EB674F}"/>
              </a:ext>
            </a:extLst>
          </p:cNvPr>
          <p:cNvSpPr/>
          <p:nvPr/>
        </p:nvSpPr>
        <p:spPr>
          <a:xfrm>
            <a:off x="9051117" y="2426410"/>
            <a:ext cx="2607533" cy="1992822"/>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a:solidFill>
                <a:schemeClr val="tx1">
                  <a:lumMod val="95000"/>
                  <a:lumOff val="5000"/>
                </a:schemeClr>
              </a:solidFill>
            </a:endParaRPr>
          </a:p>
          <a:p>
            <a:pPr marL="171450" indent="-171450">
              <a:buFont typeface="Arial" panose="020B0604020202020204" pitchFamily="34" charset="0"/>
              <a:buChar char="•"/>
            </a:pPr>
            <a:endParaRPr lang="en-US">
              <a:solidFill>
                <a:schemeClr val="tx1">
                  <a:lumMod val="95000"/>
                  <a:lumOff val="5000"/>
                </a:schemeClr>
              </a:solidFill>
            </a:endParaRPr>
          </a:p>
          <a:p>
            <a:pPr marL="171450" indent="-171450">
              <a:buFont typeface="Arial" panose="020B0604020202020204" pitchFamily="34" charset="0"/>
              <a:buChar char="•"/>
            </a:pPr>
            <a:r>
              <a:rPr lang="en-US">
                <a:solidFill>
                  <a:schemeClr val="tx1">
                    <a:lumMod val="95000"/>
                    <a:lumOff val="5000"/>
                  </a:schemeClr>
                </a:solidFill>
              </a:rPr>
              <a:t>Recommend the critical tests needed</a:t>
            </a:r>
          </a:p>
          <a:p>
            <a:pPr marL="171450" indent="-171450">
              <a:buFont typeface="Arial" panose="020B0604020202020204" pitchFamily="34" charset="0"/>
              <a:buChar char="•"/>
            </a:pPr>
            <a:r>
              <a:rPr lang="en-US">
                <a:solidFill>
                  <a:schemeClr val="tx1">
                    <a:lumMod val="95000"/>
                    <a:lumOff val="5000"/>
                  </a:schemeClr>
                </a:solidFill>
              </a:rPr>
              <a:t>Reserve best fitting and free time slots on user’s approval</a:t>
            </a:r>
          </a:p>
          <a:p>
            <a:pPr marL="171450" indent="-171450">
              <a:buFont typeface="Arial" panose="020B0604020202020204" pitchFamily="34" charset="0"/>
              <a:buChar char="•"/>
            </a:pPr>
            <a:endParaRPr lang="en-US">
              <a:solidFill>
                <a:schemeClr val="tx1">
                  <a:lumMod val="95000"/>
                  <a:lumOff val="5000"/>
                </a:schemeClr>
              </a:solidFill>
            </a:endParaRPr>
          </a:p>
          <a:p>
            <a:pPr marL="171450" indent="-171450">
              <a:buFont typeface="Arial" panose="020B0604020202020204" pitchFamily="34" charset="0"/>
              <a:buChar char="•"/>
            </a:pPr>
            <a:endParaRPr lang="en-US">
              <a:solidFill>
                <a:schemeClr val="tx1">
                  <a:lumMod val="95000"/>
                  <a:lumOff val="5000"/>
                </a:schemeClr>
              </a:solidFill>
            </a:endParaRPr>
          </a:p>
        </p:txBody>
      </p:sp>
      <p:grpSp>
        <p:nvGrpSpPr>
          <p:cNvPr id="28" name="Group 27">
            <a:extLst>
              <a:ext uri="{FF2B5EF4-FFF2-40B4-BE49-F238E27FC236}">
                <a16:creationId xmlns:a16="http://schemas.microsoft.com/office/drawing/2014/main" id="{38D5F92C-7A37-44B9-9F93-9F30D6030A6E}"/>
              </a:ext>
            </a:extLst>
          </p:cNvPr>
          <p:cNvGrpSpPr/>
          <p:nvPr/>
        </p:nvGrpSpPr>
        <p:grpSpPr>
          <a:xfrm>
            <a:off x="3540485" y="1661053"/>
            <a:ext cx="5202713" cy="3286874"/>
            <a:chOff x="3492584" y="1724066"/>
            <a:chExt cx="5202713" cy="3286874"/>
          </a:xfrm>
        </p:grpSpPr>
        <p:sp>
          <p:nvSpPr>
            <p:cNvPr id="29" name="Freeform: Shape 28">
              <a:extLst>
                <a:ext uri="{FF2B5EF4-FFF2-40B4-BE49-F238E27FC236}">
                  <a16:creationId xmlns:a16="http://schemas.microsoft.com/office/drawing/2014/main" id="{94DBD6B4-E899-4D5D-A333-09ECBD4FA2AF}"/>
                </a:ext>
              </a:extLst>
            </p:cNvPr>
            <p:cNvSpPr/>
            <p:nvPr/>
          </p:nvSpPr>
          <p:spPr>
            <a:xfrm>
              <a:off x="3492585" y="1724067"/>
              <a:ext cx="5202712" cy="3286873"/>
            </a:xfrm>
            <a:custGeom>
              <a:avLst/>
              <a:gdLst>
                <a:gd name="connsiteX0" fmla="*/ 0 w 5202712"/>
                <a:gd name="connsiteY0" fmla="*/ 0 h 3286873"/>
                <a:gd name="connsiteX1" fmla="*/ 2294626 w 5202712"/>
                <a:gd name="connsiteY1" fmla="*/ 0 h 3286873"/>
                <a:gd name="connsiteX2" fmla="*/ 2294626 w 5202712"/>
                <a:gd name="connsiteY2" fmla="*/ 1002655 h 3286873"/>
                <a:gd name="connsiteX3" fmla="*/ 2345340 w 5202712"/>
                <a:gd name="connsiteY3" fmla="*/ 975128 h 3286873"/>
                <a:gd name="connsiteX4" fmla="*/ 2601356 w 5202712"/>
                <a:gd name="connsiteY4" fmla="*/ 923441 h 3286873"/>
                <a:gd name="connsiteX5" fmla="*/ 2857372 w 5202712"/>
                <a:gd name="connsiteY5" fmla="*/ 975128 h 3286873"/>
                <a:gd name="connsiteX6" fmla="*/ 2908086 w 5202712"/>
                <a:gd name="connsiteY6" fmla="*/ 1002655 h 3286873"/>
                <a:gd name="connsiteX7" fmla="*/ 2908086 w 5202712"/>
                <a:gd name="connsiteY7" fmla="*/ 0 h 3286873"/>
                <a:gd name="connsiteX8" fmla="*/ 5202712 w 5202712"/>
                <a:gd name="connsiteY8" fmla="*/ 0 h 3286873"/>
                <a:gd name="connsiteX9" fmla="*/ 5202712 w 5202712"/>
                <a:gd name="connsiteY9" fmla="*/ 1315449 h 3286873"/>
                <a:gd name="connsiteX10" fmla="*/ 3202128 w 5202712"/>
                <a:gd name="connsiteY10" fmla="*/ 1315449 h 3286873"/>
                <a:gd name="connsiteX11" fmla="*/ 3207394 w 5202712"/>
                <a:gd name="connsiteY11" fmla="*/ 1325150 h 3286873"/>
                <a:gd name="connsiteX12" fmla="*/ 3259081 w 5202712"/>
                <a:gd name="connsiteY12" fmla="*/ 1581166 h 3286873"/>
                <a:gd name="connsiteX13" fmla="*/ 3146752 w 5202712"/>
                <a:gd name="connsiteY13" fmla="*/ 1948906 h 3286873"/>
                <a:gd name="connsiteX14" fmla="*/ 3128174 w 5202712"/>
                <a:gd name="connsiteY14" fmla="*/ 1971423 h 3286873"/>
                <a:gd name="connsiteX15" fmla="*/ 5202711 w 5202712"/>
                <a:gd name="connsiteY15" fmla="*/ 1971423 h 3286873"/>
                <a:gd name="connsiteX16" fmla="*/ 5202711 w 5202712"/>
                <a:gd name="connsiteY16" fmla="*/ 3286872 h 3286873"/>
                <a:gd name="connsiteX17" fmla="*/ 2908085 w 5202712"/>
                <a:gd name="connsiteY17" fmla="*/ 3286872 h 3286873"/>
                <a:gd name="connsiteX18" fmla="*/ 2908085 w 5202712"/>
                <a:gd name="connsiteY18" fmla="*/ 2159678 h 3286873"/>
                <a:gd name="connsiteX19" fmla="*/ 2857372 w 5202712"/>
                <a:gd name="connsiteY19" fmla="*/ 2187204 h 3286873"/>
                <a:gd name="connsiteX20" fmla="*/ 2601356 w 5202712"/>
                <a:gd name="connsiteY20" fmla="*/ 2238891 h 3286873"/>
                <a:gd name="connsiteX21" fmla="*/ 2345340 w 5202712"/>
                <a:gd name="connsiteY21" fmla="*/ 2187204 h 3286873"/>
                <a:gd name="connsiteX22" fmla="*/ 2317360 w 5202712"/>
                <a:gd name="connsiteY22" fmla="*/ 2172017 h 3286873"/>
                <a:gd name="connsiteX23" fmla="*/ 2317360 w 5202712"/>
                <a:gd name="connsiteY23" fmla="*/ 3286873 h 3286873"/>
                <a:gd name="connsiteX24" fmla="*/ 22734 w 5202712"/>
                <a:gd name="connsiteY24" fmla="*/ 3286873 h 3286873"/>
                <a:gd name="connsiteX25" fmla="*/ 22734 w 5202712"/>
                <a:gd name="connsiteY25" fmla="*/ 1971424 h 3286873"/>
                <a:gd name="connsiteX26" fmla="*/ 2074539 w 5202712"/>
                <a:gd name="connsiteY26" fmla="*/ 1971424 h 3286873"/>
                <a:gd name="connsiteX27" fmla="*/ 2055960 w 5202712"/>
                <a:gd name="connsiteY27" fmla="*/ 1948906 h 3286873"/>
                <a:gd name="connsiteX28" fmla="*/ 1943631 w 5202712"/>
                <a:gd name="connsiteY28" fmla="*/ 1581166 h 3286873"/>
                <a:gd name="connsiteX29" fmla="*/ 1995318 w 5202712"/>
                <a:gd name="connsiteY29" fmla="*/ 1325150 h 3286873"/>
                <a:gd name="connsiteX30" fmla="*/ 2000584 w 5202712"/>
                <a:gd name="connsiteY30" fmla="*/ 1315449 h 3286873"/>
                <a:gd name="connsiteX31" fmla="*/ 0 w 5202712"/>
                <a:gd name="connsiteY31" fmla="*/ 1315449 h 328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02712" h="3286873">
                  <a:moveTo>
                    <a:pt x="0" y="0"/>
                  </a:moveTo>
                  <a:lnTo>
                    <a:pt x="2294626" y="0"/>
                  </a:lnTo>
                  <a:lnTo>
                    <a:pt x="2294626" y="1002655"/>
                  </a:lnTo>
                  <a:lnTo>
                    <a:pt x="2345340" y="975128"/>
                  </a:lnTo>
                  <a:cubicBezTo>
                    <a:pt x="2424029" y="941846"/>
                    <a:pt x="2510543" y="923441"/>
                    <a:pt x="2601356" y="923441"/>
                  </a:cubicBezTo>
                  <a:cubicBezTo>
                    <a:pt x="2692169" y="923441"/>
                    <a:pt x="2778683" y="941846"/>
                    <a:pt x="2857372" y="975128"/>
                  </a:cubicBezTo>
                  <a:lnTo>
                    <a:pt x="2908086" y="1002655"/>
                  </a:lnTo>
                  <a:lnTo>
                    <a:pt x="2908086" y="0"/>
                  </a:lnTo>
                  <a:lnTo>
                    <a:pt x="5202712" y="0"/>
                  </a:lnTo>
                  <a:lnTo>
                    <a:pt x="5202712" y="1315449"/>
                  </a:lnTo>
                  <a:lnTo>
                    <a:pt x="3202128" y="1315449"/>
                  </a:lnTo>
                  <a:lnTo>
                    <a:pt x="3207394" y="1325150"/>
                  </a:lnTo>
                  <a:cubicBezTo>
                    <a:pt x="3240677" y="1403839"/>
                    <a:pt x="3259081" y="1490353"/>
                    <a:pt x="3259081" y="1581166"/>
                  </a:cubicBezTo>
                  <a:cubicBezTo>
                    <a:pt x="3259081" y="1717385"/>
                    <a:pt x="3217671" y="1843932"/>
                    <a:pt x="3146752" y="1948906"/>
                  </a:cubicBezTo>
                  <a:lnTo>
                    <a:pt x="3128174" y="1971423"/>
                  </a:lnTo>
                  <a:lnTo>
                    <a:pt x="5202711" y="1971423"/>
                  </a:lnTo>
                  <a:lnTo>
                    <a:pt x="5202711" y="3286872"/>
                  </a:lnTo>
                  <a:lnTo>
                    <a:pt x="2908085" y="3286872"/>
                  </a:lnTo>
                  <a:lnTo>
                    <a:pt x="2908085" y="2159678"/>
                  </a:lnTo>
                  <a:lnTo>
                    <a:pt x="2857372" y="2187204"/>
                  </a:lnTo>
                  <a:cubicBezTo>
                    <a:pt x="2778683" y="2220486"/>
                    <a:pt x="2692169" y="2238891"/>
                    <a:pt x="2601356" y="2238891"/>
                  </a:cubicBezTo>
                  <a:cubicBezTo>
                    <a:pt x="2510543" y="2238891"/>
                    <a:pt x="2424029" y="2220486"/>
                    <a:pt x="2345340" y="2187204"/>
                  </a:cubicBezTo>
                  <a:lnTo>
                    <a:pt x="2317360" y="2172017"/>
                  </a:lnTo>
                  <a:lnTo>
                    <a:pt x="2317360" y="3286873"/>
                  </a:lnTo>
                  <a:lnTo>
                    <a:pt x="22734" y="3286873"/>
                  </a:lnTo>
                  <a:lnTo>
                    <a:pt x="22734" y="1971424"/>
                  </a:lnTo>
                  <a:lnTo>
                    <a:pt x="2074539" y="1971424"/>
                  </a:lnTo>
                  <a:lnTo>
                    <a:pt x="2055960" y="1948906"/>
                  </a:lnTo>
                  <a:cubicBezTo>
                    <a:pt x="1985041" y="1843932"/>
                    <a:pt x="1943631" y="1717385"/>
                    <a:pt x="1943631" y="1581166"/>
                  </a:cubicBezTo>
                  <a:cubicBezTo>
                    <a:pt x="1943631" y="1490353"/>
                    <a:pt x="1962035" y="1403839"/>
                    <a:pt x="1995318" y="1325150"/>
                  </a:cubicBezTo>
                  <a:lnTo>
                    <a:pt x="2000584" y="1315449"/>
                  </a:lnTo>
                  <a:lnTo>
                    <a:pt x="0" y="1315449"/>
                  </a:lnTo>
                  <a:close/>
                </a:path>
              </a:pathLst>
            </a:cu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b="1">
                <a:solidFill>
                  <a:srgbClr val="FF6A95"/>
                </a:solidFill>
              </a:endParaRPr>
            </a:p>
          </p:txBody>
        </p:sp>
        <p:sp>
          <p:nvSpPr>
            <p:cNvPr id="31" name="TextBox 30">
              <a:extLst>
                <a:ext uri="{FF2B5EF4-FFF2-40B4-BE49-F238E27FC236}">
                  <a16:creationId xmlns:a16="http://schemas.microsoft.com/office/drawing/2014/main" id="{D9B012E2-0875-4290-8A07-115CC8C32576}"/>
                </a:ext>
              </a:extLst>
            </p:cNvPr>
            <p:cNvSpPr txBox="1"/>
            <p:nvPr/>
          </p:nvSpPr>
          <p:spPr>
            <a:xfrm>
              <a:off x="3492584" y="1724066"/>
              <a:ext cx="2395619" cy="1200329"/>
            </a:xfrm>
            <a:prstGeom prst="rect">
              <a:avLst/>
            </a:prstGeom>
            <a:noFill/>
          </p:spPr>
          <p:txBody>
            <a:bodyPr wrap="square" rtlCol="0">
              <a:spAutoFit/>
            </a:bodyPr>
            <a:lstStyle/>
            <a:p>
              <a:r>
                <a:rPr lang="en-US">
                  <a:solidFill>
                    <a:schemeClr val="tx1">
                      <a:lumMod val="95000"/>
                      <a:lumOff val="5000"/>
                    </a:schemeClr>
                  </a:solidFill>
                </a:rPr>
                <a:t>Automated data aggregation helps predict a particular appointment</a:t>
              </a:r>
            </a:p>
          </p:txBody>
        </p:sp>
        <p:sp>
          <p:nvSpPr>
            <p:cNvPr id="33" name="TextBox 32">
              <a:extLst>
                <a:ext uri="{FF2B5EF4-FFF2-40B4-BE49-F238E27FC236}">
                  <a16:creationId xmlns:a16="http://schemas.microsoft.com/office/drawing/2014/main" id="{B87416EE-02C8-41AD-BEC8-EC1484B4AF4F}"/>
                </a:ext>
              </a:extLst>
            </p:cNvPr>
            <p:cNvSpPr txBox="1"/>
            <p:nvPr/>
          </p:nvSpPr>
          <p:spPr>
            <a:xfrm>
              <a:off x="6422841" y="1724067"/>
              <a:ext cx="2224553" cy="1200329"/>
            </a:xfrm>
            <a:prstGeom prst="rect">
              <a:avLst/>
            </a:prstGeom>
            <a:noFill/>
          </p:spPr>
          <p:txBody>
            <a:bodyPr wrap="square" rtlCol="0">
              <a:spAutoFit/>
            </a:bodyPr>
            <a:lstStyle/>
            <a:p>
              <a:pPr algn="r"/>
              <a:r>
                <a:rPr lang="en-US">
                  <a:solidFill>
                    <a:schemeClr val="tx1">
                      <a:lumMod val="95000"/>
                      <a:lumOff val="5000"/>
                    </a:schemeClr>
                  </a:solidFill>
                </a:rPr>
                <a:t>Schedule prediction based on historical information and localized patterns</a:t>
              </a:r>
            </a:p>
          </p:txBody>
        </p:sp>
        <p:sp>
          <p:nvSpPr>
            <p:cNvPr id="34" name="TextBox 33">
              <a:extLst>
                <a:ext uri="{FF2B5EF4-FFF2-40B4-BE49-F238E27FC236}">
                  <a16:creationId xmlns:a16="http://schemas.microsoft.com/office/drawing/2014/main" id="{8CA7E078-E452-4E0C-8D3F-8449DC8D2DC1}"/>
                </a:ext>
              </a:extLst>
            </p:cNvPr>
            <p:cNvSpPr txBox="1"/>
            <p:nvPr/>
          </p:nvSpPr>
          <p:spPr>
            <a:xfrm>
              <a:off x="3530096" y="3728788"/>
              <a:ext cx="2272455" cy="1200329"/>
            </a:xfrm>
            <a:prstGeom prst="rect">
              <a:avLst/>
            </a:prstGeom>
            <a:noFill/>
          </p:spPr>
          <p:txBody>
            <a:bodyPr wrap="square" rtlCol="0">
              <a:spAutoFit/>
            </a:bodyPr>
            <a:lstStyle/>
            <a:p>
              <a:r>
                <a:rPr lang="en-US">
                  <a:solidFill>
                    <a:schemeClr val="tx1">
                      <a:lumMod val="95000"/>
                      <a:lumOff val="5000"/>
                    </a:schemeClr>
                  </a:solidFill>
                </a:rPr>
                <a:t>Display the information on the schedule and request user approval</a:t>
              </a:r>
            </a:p>
          </p:txBody>
        </p:sp>
        <p:sp>
          <p:nvSpPr>
            <p:cNvPr id="36" name="TextBox 35">
              <a:extLst>
                <a:ext uri="{FF2B5EF4-FFF2-40B4-BE49-F238E27FC236}">
                  <a16:creationId xmlns:a16="http://schemas.microsoft.com/office/drawing/2014/main" id="{3EE87B17-88BD-4955-91D0-7DB7A7680B6A}"/>
                </a:ext>
              </a:extLst>
            </p:cNvPr>
            <p:cNvSpPr txBox="1"/>
            <p:nvPr/>
          </p:nvSpPr>
          <p:spPr>
            <a:xfrm>
              <a:off x="6422841" y="3693173"/>
              <a:ext cx="2272455" cy="1200329"/>
            </a:xfrm>
            <a:prstGeom prst="rect">
              <a:avLst/>
            </a:prstGeom>
            <a:noFill/>
          </p:spPr>
          <p:txBody>
            <a:bodyPr wrap="square" rtlCol="0">
              <a:spAutoFit/>
            </a:bodyPr>
            <a:lstStyle/>
            <a:p>
              <a:pPr algn="r"/>
              <a:r>
                <a:rPr lang="en-US">
                  <a:solidFill>
                    <a:schemeClr val="tx1">
                      <a:lumMod val="95000"/>
                      <a:lumOff val="5000"/>
                    </a:schemeClr>
                  </a:solidFill>
                </a:rPr>
                <a:t>Model trains on its own site scheduling data and decision-making definitions</a:t>
              </a:r>
            </a:p>
          </p:txBody>
        </p:sp>
        <p:pic>
          <p:nvPicPr>
            <p:cNvPr id="37" name="Picture 36" descr="A picture containing object, computer, clock, cat&#10;&#10;Description automatically generated">
              <a:extLst>
                <a:ext uri="{FF2B5EF4-FFF2-40B4-BE49-F238E27FC236}">
                  <a16:creationId xmlns:a16="http://schemas.microsoft.com/office/drawing/2014/main" id="{DB16DC55-AA6E-4047-AECC-BCB557575EC1}"/>
                </a:ext>
              </a:extLst>
            </p:cNvPr>
            <p:cNvPicPr>
              <a:picLocks noChangeAspect="1"/>
            </p:cNvPicPr>
            <p:nvPr/>
          </p:nvPicPr>
          <p:blipFill rotWithShape="1">
            <a:blip r:embed="rId5">
              <a:biLevel thresh="25000"/>
              <a:extLst>
                <a:ext uri="{BEBA8EAE-BF5A-486C-A8C5-ECC9F3942E4B}">
                  <a14:imgProps xmlns:a14="http://schemas.microsoft.com/office/drawing/2010/main">
                    <a14:imgLayer r:embed="rId6">
                      <a14:imgEffect>
                        <a14:colorTemperature colorTemp="11500"/>
                      </a14:imgEffect>
                      <a14:imgEffect>
                        <a14:saturation sat="400000"/>
                      </a14:imgEffect>
                    </a14:imgLayer>
                  </a14:imgProps>
                </a:ext>
                <a:ext uri="{28A0092B-C50C-407E-A947-70E740481C1C}">
                  <a14:useLocalDpi xmlns:a14="http://schemas.microsoft.com/office/drawing/2010/main" val="0"/>
                </a:ext>
              </a:extLst>
            </a:blip>
            <a:srcRect l="32609" r="35631" b="36386"/>
            <a:stretch/>
          </p:blipFill>
          <p:spPr>
            <a:xfrm>
              <a:off x="5471153" y="2533956"/>
              <a:ext cx="1123821" cy="1364197"/>
            </a:xfrm>
            <a:prstGeom prst="rect">
              <a:avLst/>
            </a:prstGeom>
          </p:spPr>
        </p:pic>
      </p:grpSp>
    </p:spTree>
    <p:extLst>
      <p:ext uri="{BB962C8B-B14F-4D97-AF65-F5344CB8AC3E}">
        <p14:creationId xmlns:p14="http://schemas.microsoft.com/office/powerpoint/2010/main" val="2205731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33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8A7C46-DF5F-476C-AB1B-09BC9DD93BBC}"/>
              </a:ext>
            </a:extLst>
          </p:cNvPr>
          <p:cNvSpPr/>
          <p:nvPr/>
        </p:nvSpPr>
        <p:spPr>
          <a:xfrm>
            <a:off x="5264834" y="105799"/>
            <a:ext cx="1668212" cy="962293"/>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picture containing object, computer, clock, cat&#10;&#10;Description automatically generated">
            <a:extLst>
              <a:ext uri="{FF2B5EF4-FFF2-40B4-BE49-F238E27FC236}">
                <a16:creationId xmlns:a16="http://schemas.microsoft.com/office/drawing/2014/main" id="{20A9712B-1AEA-4BFC-8CF2-F92F64EA0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010" y="-14990"/>
            <a:ext cx="1171139" cy="709781"/>
          </a:xfrm>
          <a:prstGeom prst="rect">
            <a:avLst/>
          </a:prstGeom>
        </p:spPr>
      </p:pic>
      <p:sp>
        <p:nvSpPr>
          <p:cNvPr id="17" name="TextBox 16">
            <a:extLst>
              <a:ext uri="{FF2B5EF4-FFF2-40B4-BE49-F238E27FC236}">
                <a16:creationId xmlns:a16="http://schemas.microsoft.com/office/drawing/2014/main" id="{D2AFC3BF-FB25-4AA7-8F1D-BD5C7FC63490}"/>
              </a:ext>
            </a:extLst>
          </p:cNvPr>
          <p:cNvSpPr txBox="1"/>
          <p:nvPr/>
        </p:nvSpPr>
        <p:spPr>
          <a:xfrm>
            <a:off x="5264834" y="645589"/>
            <a:ext cx="1668212" cy="369332"/>
          </a:xfrm>
          <a:prstGeom prst="rect">
            <a:avLst/>
          </a:prstGeom>
          <a:noFill/>
        </p:spPr>
        <p:txBody>
          <a:bodyPr wrap="square" rtlCol="0">
            <a:spAutoFit/>
          </a:bodyPr>
          <a:lstStyle/>
          <a:p>
            <a:r>
              <a:rPr lang="en-US" b="1"/>
              <a:t>Smart Conclave</a:t>
            </a:r>
          </a:p>
        </p:txBody>
      </p:sp>
      <p:pic>
        <p:nvPicPr>
          <p:cNvPr id="18" name="Picture 17" descr="Icon&#10;&#10;Description automatically generated">
            <a:extLst>
              <a:ext uri="{FF2B5EF4-FFF2-40B4-BE49-F238E27FC236}">
                <a16:creationId xmlns:a16="http://schemas.microsoft.com/office/drawing/2014/main" id="{9CE7001E-6D42-4A35-91DC-35071D4194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0295" y="105799"/>
            <a:ext cx="581025" cy="581025"/>
          </a:xfrm>
          <a:prstGeom prst="rect">
            <a:avLst/>
          </a:prstGeom>
        </p:spPr>
      </p:pic>
      <p:cxnSp>
        <p:nvCxnSpPr>
          <p:cNvPr id="20" name="Straight Connector 19">
            <a:extLst>
              <a:ext uri="{FF2B5EF4-FFF2-40B4-BE49-F238E27FC236}">
                <a16:creationId xmlns:a16="http://schemas.microsoft.com/office/drawing/2014/main" id="{33C82B87-2A91-4E0C-A648-AAFD8CD85ABA}"/>
              </a:ext>
            </a:extLst>
          </p:cNvPr>
          <p:cNvCxnSpPr>
            <a:cxnSpLocks/>
          </p:cNvCxnSpPr>
          <p:nvPr/>
        </p:nvCxnSpPr>
        <p:spPr>
          <a:xfrm>
            <a:off x="3336324" y="1569308"/>
            <a:ext cx="0" cy="3707027"/>
          </a:xfrm>
          <a:prstGeom prst="line">
            <a:avLst/>
          </a:prstGeom>
          <a:ln>
            <a:solidFill>
              <a:srgbClr val="70002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91938D4-15FC-4E62-82DB-A996C2B938B9}"/>
              </a:ext>
            </a:extLst>
          </p:cNvPr>
          <p:cNvCxnSpPr>
            <a:cxnSpLocks/>
          </p:cNvCxnSpPr>
          <p:nvPr/>
        </p:nvCxnSpPr>
        <p:spPr>
          <a:xfrm>
            <a:off x="8913341" y="1569308"/>
            <a:ext cx="0" cy="3707027"/>
          </a:xfrm>
          <a:prstGeom prst="line">
            <a:avLst/>
          </a:prstGeom>
          <a:ln>
            <a:solidFill>
              <a:srgbClr val="70002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D2CF9D1-A278-4CE0-A2C0-AC6161677FA8}"/>
              </a:ext>
            </a:extLst>
          </p:cNvPr>
          <p:cNvSpPr/>
          <p:nvPr/>
        </p:nvSpPr>
        <p:spPr>
          <a:xfrm>
            <a:off x="531526" y="2765095"/>
            <a:ext cx="2607533" cy="1315449"/>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solidFill>
                  <a:schemeClr val="tx1"/>
                </a:solidFill>
              </a:rPr>
              <a:t>Smart Radar results</a:t>
            </a:r>
          </a:p>
          <a:p>
            <a:pPr marL="171450" indent="-171450">
              <a:buFont typeface="Arial" panose="020B0604020202020204" pitchFamily="34" charset="0"/>
              <a:buChar char="•"/>
            </a:pPr>
            <a:r>
              <a:rPr lang="en-US">
                <a:solidFill>
                  <a:schemeClr val="tx1"/>
                </a:solidFill>
              </a:rPr>
              <a:t>Generic system evaluation</a:t>
            </a:r>
          </a:p>
          <a:p>
            <a:pPr marL="171450" indent="-171450">
              <a:buFont typeface="Arial" panose="020B0604020202020204" pitchFamily="34" charset="0"/>
              <a:buChar char="•"/>
            </a:pPr>
            <a:r>
              <a:rPr lang="en-US">
                <a:solidFill>
                  <a:schemeClr val="tx1"/>
                </a:solidFill>
              </a:rPr>
              <a:t>User activity &amp; requests</a:t>
            </a:r>
          </a:p>
        </p:txBody>
      </p:sp>
      <p:sp>
        <p:nvSpPr>
          <p:cNvPr id="26" name="Rectangle 25">
            <a:extLst>
              <a:ext uri="{FF2B5EF4-FFF2-40B4-BE49-F238E27FC236}">
                <a16:creationId xmlns:a16="http://schemas.microsoft.com/office/drawing/2014/main" id="{E3503A20-661B-47D7-AD18-224426A6A0BB}"/>
              </a:ext>
            </a:extLst>
          </p:cNvPr>
          <p:cNvSpPr/>
          <p:nvPr/>
        </p:nvSpPr>
        <p:spPr>
          <a:xfrm>
            <a:off x="9065920" y="2773047"/>
            <a:ext cx="2607533" cy="1315449"/>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solidFill>
                  <a:schemeClr val="tx1"/>
                </a:solidFill>
              </a:rPr>
              <a:t>Smart scheduled conclave events </a:t>
            </a:r>
          </a:p>
          <a:p>
            <a:pPr marL="171450" indent="-171450">
              <a:buFont typeface="Arial" panose="020B0604020202020204" pitchFamily="34" charset="0"/>
              <a:buChar char="•"/>
            </a:pPr>
            <a:r>
              <a:rPr lang="en-US">
                <a:solidFill>
                  <a:schemeClr val="tx1"/>
                </a:solidFill>
              </a:rPr>
              <a:t>Effective collaboration through peer reviews</a:t>
            </a:r>
          </a:p>
        </p:txBody>
      </p:sp>
      <p:grpSp>
        <p:nvGrpSpPr>
          <p:cNvPr id="28" name="Group 27">
            <a:extLst>
              <a:ext uri="{FF2B5EF4-FFF2-40B4-BE49-F238E27FC236}">
                <a16:creationId xmlns:a16="http://schemas.microsoft.com/office/drawing/2014/main" id="{5EA8E6FE-43BC-4909-81C6-67F3F211940E}"/>
              </a:ext>
            </a:extLst>
          </p:cNvPr>
          <p:cNvGrpSpPr/>
          <p:nvPr/>
        </p:nvGrpSpPr>
        <p:grpSpPr>
          <a:xfrm>
            <a:off x="3540486" y="1661054"/>
            <a:ext cx="5202712" cy="3330644"/>
            <a:chOff x="3492585" y="1724067"/>
            <a:chExt cx="5202712" cy="3330644"/>
          </a:xfrm>
        </p:grpSpPr>
        <p:sp>
          <p:nvSpPr>
            <p:cNvPr id="29" name="Freeform: Shape 28">
              <a:extLst>
                <a:ext uri="{FF2B5EF4-FFF2-40B4-BE49-F238E27FC236}">
                  <a16:creationId xmlns:a16="http://schemas.microsoft.com/office/drawing/2014/main" id="{6CB5CDCF-BC52-4E4B-A620-E145A4B4A240}"/>
                </a:ext>
              </a:extLst>
            </p:cNvPr>
            <p:cNvSpPr/>
            <p:nvPr/>
          </p:nvSpPr>
          <p:spPr>
            <a:xfrm>
              <a:off x="3492585" y="1724067"/>
              <a:ext cx="5202712" cy="3286873"/>
            </a:xfrm>
            <a:custGeom>
              <a:avLst/>
              <a:gdLst>
                <a:gd name="connsiteX0" fmla="*/ 0 w 5202712"/>
                <a:gd name="connsiteY0" fmla="*/ 0 h 3286873"/>
                <a:gd name="connsiteX1" fmla="*/ 2294626 w 5202712"/>
                <a:gd name="connsiteY1" fmla="*/ 0 h 3286873"/>
                <a:gd name="connsiteX2" fmla="*/ 2294626 w 5202712"/>
                <a:gd name="connsiteY2" fmla="*/ 1002655 h 3286873"/>
                <a:gd name="connsiteX3" fmla="*/ 2345340 w 5202712"/>
                <a:gd name="connsiteY3" fmla="*/ 975128 h 3286873"/>
                <a:gd name="connsiteX4" fmla="*/ 2601356 w 5202712"/>
                <a:gd name="connsiteY4" fmla="*/ 923441 h 3286873"/>
                <a:gd name="connsiteX5" fmla="*/ 2857372 w 5202712"/>
                <a:gd name="connsiteY5" fmla="*/ 975128 h 3286873"/>
                <a:gd name="connsiteX6" fmla="*/ 2908086 w 5202712"/>
                <a:gd name="connsiteY6" fmla="*/ 1002655 h 3286873"/>
                <a:gd name="connsiteX7" fmla="*/ 2908086 w 5202712"/>
                <a:gd name="connsiteY7" fmla="*/ 0 h 3286873"/>
                <a:gd name="connsiteX8" fmla="*/ 5202712 w 5202712"/>
                <a:gd name="connsiteY8" fmla="*/ 0 h 3286873"/>
                <a:gd name="connsiteX9" fmla="*/ 5202712 w 5202712"/>
                <a:gd name="connsiteY9" fmla="*/ 1315449 h 3286873"/>
                <a:gd name="connsiteX10" fmla="*/ 3202128 w 5202712"/>
                <a:gd name="connsiteY10" fmla="*/ 1315449 h 3286873"/>
                <a:gd name="connsiteX11" fmla="*/ 3207394 w 5202712"/>
                <a:gd name="connsiteY11" fmla="*/ 1325150 h 3286873"/>
                <a:gd name="connsiteX12" fmla="*/ 3259081 w 5202712"/>
                <a:gd name="connsiteY12" fmla="*/ 1581166 h 3286873"/>
                <a:gd name="connsiteX13" fmla="*/ 3146752 w 5202712"/>
                <a:gd name="connsiteY13" fmla="*/ 1948906 h 3286873"/>
                <a:gd name="connsiteX14" fmla="*/ 3128174 w 5202712"/>
                <a:gd name="connsiteY14" fmla="*/ 1971423 h 3286873"/>
                <a:gd name="connsiteX15" fmla="*/ 5202711 w 5202712"/>
                <a:gd name="connsiteY15" fmla="*/ 1971423 h 3286873"/>
                <a:gd name="connsiteX16" fmla="*/ 5202711 w 5202712"/>
                <a:gd name="connsiteY16" fmla="*/ 3286872 h 3286873"/>
                <a:gd name="connsiteX17" fmla="*/ 2908085 w 5202712"/>
                <a:gd name="connsiteY17" fmla="*/ 3286872 h 3286873"/>
                <a:gd name="connsiteX18" fmla="*/ 2908085 w 5202712"/>
                <a:gd name="connsiteY18" fmla="*/ 2159678 h 3286873"/>
                <a:gd name="connsiteX19" fmla="*/ 2857372 w 5202712"/>
                <a:gd name="connsiteY19" fmla="*/ 2187204 h 3286873"/>
                <a:gd name="connsiteX20" fmla="*/ 2601356 w 5202712"/>
                <a:gd name="connsiteY20" fmla="*/ 2238891 h 3286873"/>
                <a:gd name="connsiteX21" fmla="*/ 2345340 w 5202712"/>
                <a:gd name="connsiteY21" fmla="*/ 2187204 h 3286873"/>
                <a:gd name="connsiteX22" fmla="*/ 2317360 w 5202712"/>
                <a:gd name="connsiteY22" fmla="*/ 2172017 h 3286873"/>
                <a:gd name="connsiteX23" fmla="*/ 2317360 w 5202712"/>
                <a:gd name="connsiteY23" fmla="*/ 3286873 h 3286873"/>
                <a:gd name="connsiteX24" fmla="*/ 22734 w 5202712"/>
                <a:gd name="connsiteY24" fmla="*/ 3286873 h 3286873"/>
                <a:gd name="connsiteX25" fmla="*/ 22734 w 5202712"/>
                <a:gd name="connsiteY25" fmla="*/ 1971424 h 3286873"/>
                <a:gd name="connsiteX26" fmla="*/ 2074539 w 5202712"/>
                <a:gd name="connsiteY26" fmla="*/ 1971424 h 3286873"/>
                <a:gd name="connsiteX27" fmla="*/ 2055960 w 5202712"/>
                <a:gd name="connsiteY27" fmla="*/ 1948906 h 3286873"/>
                <a:gd name="connsiteX28" fmla="*/ 1943631 w 5202712"/>
                <a:gd name="connsiteY28" fmla="*/ 1581166 h 3286873"/>
                <a:gd name="connsiteX29" fmla="*/ 1995318 w 5202712"/>
                <a:gd name="connsiteY29" fmla="*/ 1325150 h 3286873"/>
                <a:gd name="connsiteX30" fmla="*/ 2000584 w 5202712"/>
                <a:gd name="connsiteY30" fmla="*/ 1315449 h 3286873"/>
                <a:gd name="connsiteX31" fmla="*/ 0 w 5202712"/>
                <a:gd name="connsiteY31" fmla="*/ 1315449 h 328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02712" h="3286873">
                  <a:moveTo>
                    <a:pt x="0" y="0"/>
                  </a:moveTo>
                  <a:lnTo>
                    <a:pt x="2294626" y="0"/>
                  </a:lnTo>
                  <a:lnTo>
                    <a:pt x="2294626" y="1002655"/>
                  </a:lnTo>
                  <a:lnTo>
                    <a:pt x="2345340" y="975128"/>
                  </a:lnTo>
                  <a:cubicBezTo>
                    <a:pt x="2424029" y="941846"/>
                    <a:pt x="2510543" y="923441"/>
                    <a:pt x="2601356" y="923441"/>
                  </a:cubicBezTo>
                  <a:cubicBezTo>
                    <a:pt x="2692169" y="923441"/>
                    <a:pt x="2778683" y="941846"/>
                    <a:pt x="2857372" y="975128"/>
                  </a:cubicBezTo>
                  <a:lnTo>
                    <a:pt x="2908086" y="1002655"/>
                  </a:lnTo>
                  <a:lnTo>
                    <a:pt x="2908086" y="0"/>
                  </a:lnTo>
                  <a:lnTo>
                    <a:pt x="5202712" y="0"/>
                  </a:lnTo>
                  <a:lnTo>
                    <a:pt x="5202712" y="1315449"/>
                  </a:lnTo>
                  <a:lnTo>
                    <a:pt x="3202128" y="1315449"/>
                  </a:lnTo>
                  <a:lnTo>
                    <a:pt x="3207394" y="1325150"/>
                  </a:lnTo>
                  <a:cubicBezTo>
                    <a:pt x="3240677" y="1403839"/>
                    <a:pt x="3259081" y="1490353"/>
                    <a:pt x="3259081" y="1581166"/>
                  </a:cubicBezTo>
                  <a:cubicBezTo>
                    <a:pt x="3259081" y="1717385"/>
                    <a:pt x="3217671" y="1843932"/>
                    <a:pt x="3146752" y="1948906"/>
                  </a:cubicBezTo>
                  <a:lnTo>
                    <a:pt x="3128174" y="1971423"/>
                  </a:lnTo>
                  <a:lnTo>
                    <a:pt x="5202711" y="1971423"/>
                  </a:lnTo>
                  <a:lnTo>
                    <a:pt x="5202711" y="3286872"/>
                  </a:lnTo>
                  <a:lnTo>
                    <a:pt x="2908085" y="3286872"/>
                  </a:lnTo>
                  <a:lnTo>
                    <a:pt x="2908085" y="2159678"/>
                  </a:lnTo>
                  <a:lnTo>
                    <a:pt x="2857372" y="2187204"/>
                  </a:lnTo>
                  <a:cubicBezTo>
                    <a:pt x="2778683" y="2220486"/>
                    <a:pt x="2692169" y="2238891"/>
                    <a:pt x="2601356" y="2238891"/>
                  </a:cubicBezTo>
                  <a:cubicBezTo>
                    <a:pt x="2510543" y="2238891"/>
                    <a:pt x="2424029" y="2220486"/>
                    <a:pt x="2345340" y="2187204"/>
                  </a:cubicBezTo>
                  <a:lnTo>
                    <a:pt x="2317360" y="2172017"/>
                  </a:lnTo>
                  <a:lnTo>
                    <a:pt x="2317360" y="3286873"/>
                  </a:lnTo>
                  <a:lnTo>
                    <a:pt x="22734" y="3286873"/>
                  </a:lnTo>
                  <a:lnTo>
                    <a:pt x="22734" y="1971424"/>
                  </a:lnTo>
                  <a:lnTo>
                    <a:pt x="2074539" y="1971424"/>
                  </a:lnTo>
                  <a:lnTo>
                    <a:pt x="2055960" y="1948906"/>
                  </a:lnTo>
                  <a:cubicBezTo>
                    <a:pt x="1985041" y="1843932"/>
                    <a:pt x="1943631" y="1717385"/>
                    <a:pt x="1943631" y="1581166"/>
                  </a:cubicBezTo>
                  <a:cubicBezTo>
                    <a:pt x="1943631" y="1490353"/>
                    <a:pt x="1962035" y="1403839"/>
                    <a:pt x="1995318" y="1325150"/>
                  </a:cubicBezTo>
                  <a:lnTo>
                    <a:pt x="2000584" y="1315449"/>
                  </a:lnTo>
                  <a:lnTo>
                    <a:pt x="0" y="1315449"/>
                  </a:lnTo>
                  <a:close/>
                </a:path>
              </a:pathLst>
            </a:cu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b="1">
                <a:solidFill>
                  <a:srgbClr val="FF6A95"/>
                </a:solidFill>
              </a:endParaRPr>
            </a:p>
          </p:txBody>
        </p:sp>
        <p:sp>
          <p:nvSpPr>
            <p:cNvPr id="31" name="TextBox 30">
              <a:extLst>
                <a:ext uri="{FF2B5EF4-FFF2-40B4-BE49-F238E27FC236}">
                  <a16:creationId xmlns:a16="http://schemas.microsoft.com/office/drawing/2014/main" id="{DA72ABC4-A64A-4039-885A-0840052F4170}"/>
                </a:ext>
              </a:extLst>
            </p:cNvPr>
            <p:cNvSpPr txBox="1"/>
            <p:nvPr/>
          </p:nvSpPr>
          <p:spPr>
            <a:xfrm>
              <a:off x="3567002" y="1912730"/>
              <a:ext cx="2054768" cy="923330"/>
            </a:xfrm>
            <a:prstGeom prst="rect">
              <a:avLst/>
            </a:prstGeom>
            <a:noFill/>
          </p:spPr>
          <p:txBody>
            <a:bodyPr wrap="square" rtlCol="0">
              <a:spAutoFit/>
            </a:bodyPr>
            <a:lstStyle/>
            <a:p>
              <a:r>
                <a:rPr lang="en-US"/>
                <a:t>Channeling data to volunteers' feed</a:t>
              </a:r>
            </a:p>
            <a:p>
              <a:endParaRPr lang="en-US"/>
            </a:p>
          </p:txBody>
        </p:sp>
        <p:sp>
          <p:nvSpPr>
            <p:cNvPr id="33" name="TextBox 32">
              <a:extLst>
                <a:ext uri="{FF2B5EF4-FFF2-40B4-BE49-F238E27FC236}">
                  <a16:creationId xmlns:a16="http://schemas.microsoft.com/office/drawing/2014/main" id="{64963E7C-1E80-4640-8070-72E12B849D17}"/>
                </a:ext>
              </a:extLst>
            </p:cNvPr>
            <p:cNvSpPr txBox="1"/>
            <p:nvPr/>
          </p:nvSpPr>
          <p:spPr>
            <a:xfrm>
              <a:off x="6267618" y="1908701"/>
              <a:ext cx="2290598" cy="923330"/>
            </a:xfrm>
            <a:prstGeom prst="rect">
              <a:avLst/>
            </a:prstGeom>
            <a:noFill/>
          </p:spPr>
          <p:txBody>
            <a:bodyPr wrap="square" rtlCol="0">
              <a:spAutoFit/>
            </a:bodyPr>
            <a:lstStyle/>
            <a:p>
              <a:pPr algn="r"/>
              <a:r>
                <a:rPr lang="en-US"/>
                <a:t>Channeling data to counsellor feed</a:t>
              </a:r>
            </a:p>
            <a:p>
              <a:endParaRPr lang="en-US"/>
            </a:p>
          </p:txBody>
        </p:sp>
        <p:sp>
          <p:nvSpPr>
            <p:cNvPr id="34" name="TextBox 33">
              <a:extLst>
                <a:ext uri="{FF2B5EF4-FFF2-40B4-BE49-F238E27FC236}">
                  <a16:creationId xmlns:a16="http://schemas.microsoft.com/office/drawing/2014/main" id="{4A40D7FD-9DBA-4530-9E35-9972F61200C0}"/>
                </a:ext>
              </a:extLst>
            </p:cNvPr>
            <p:cNvSpPr txBox="1"/>
            <p:nvPr/>
          </p:nvSpPr>
          <p:spPr>
            <a:xfrm>
              <a:off x="3618594" y="4061711"/>
              <a:ext cx="2054764" cy="646331"/>
            </a:xfrm>
            <a:prstGeom prst="rect">
              <a:avLst/>
            </a:prstGeom>
            <a:noFill/>
          </p:spPr>
          <p:txBody>
            <a:bodyPr wrap="square" rtlCol="0">
              <a:spAutoFit/>
            </a:bodyPr>
            <a:lstStyle/>
            <a:p>
              <a:r>
                <a:rPr lang="en-US"/>
                <a:t>Channeling data</a:t>
              </a:r>
            </a:p>
            <a:p>
              <a:r>
                <a:rPr lang="en-US"/>
                <a:t>to Doctors’ feed </a:t>
              </a:r>
            </a:p>
          </p:txBody>
        </p:sp>
        <p:sp>
          <p:nvSpPr>
            <p:cNvPr id="36" name="TextBox 35">
              <a:extLst>
                <a:ext uri="{FF2B5EF4-FFF2-40B4-BE49-F238E27FC236}">
                  <a16:creationId xmlns:a16="http://schemas.microsoft.com/office/drawing/2014/main" id="{E1A1F12C-AD23-4FFE-B425-5F6D1BD221FD}"/>
                </a:ext>
              </a:extLst>
            </p:cNvPr>
            <p:cNvSpPr txBox="1"/>
            <p:nvPr/>
          </p:nvSpPr>
          <p:spPr>
            <a:xfrm>
              <a:off x="6403419" y="3854382"/>
              <a:ext cx="2272455" cy="1200329"/>
            </a:xfrm>
            <a:prstGeom prst="rect">
              <a:avLst/>
            </a:prstGeom>
            <a:noFill/>
          </p:spPr>
          <p:txBody>
            <a:bodyPr wrap="square" rtlCol="0">
              <a:spAutoFit/>
            </a:bodyPr>
            <a:lstStyle/>
            <a:p>
              <a:pPr algn="r"/>
              <a:r>
                <a:rPr lang="en-US"/>
                <a:t>Accumulating outputs and creating conclave possibility</a:t>
              </a:r>
            </a:p>
            <a:p>
              <a:endParaRPr lang="en-US"/>
            </a:p>
          </p:txBody>
        </p:sp>
        <p:pic>
          <p:nvPicPr>
            <p:cNvPr id="37" name="Picture 36" descr="A picture containing object, computer, clock, cat&#10;&#10;Description automatically generated">
              <a:extLst>
                <a:ext uri="{FF2B5EF4-FFF2-40B4-BE49-F238E27FC236}">
                  <a16:creationId xmlns:a16="http://schemas.microsoft.com/office/drawing/2014/main" id="{9ABE5D4B-D1AD-40CB-9A5C-1857725B645C}"/>
                </a:ext>
              </a:extLst>
            </p:cNvPr>
            <p:cNvPicPr>
              <a:picLocks noChangeAspect="1"/>
            </p:cNvPicPr>
            <p:nvPr/>
          </p:nvPicPr>
          <p:blipFill rotWithShape="1">
            <a:blip r:embed="rId5">
              <a:biLevel thresh="25000"/>
              <a:extLst>
                <a:ext uri="{BEBA8EAE-BF5A-486C-A8C5-ECC9F3942E4B}">
                  <a14:imgProps xmlns:a14="http://schemas.microsoft.com/office/drawing/2010/main">
                    <a14:imgLayer r:embed="rId6">
                      <a14:imgEffect>
                        <a14:colorTemperature colorTemp="11500"/>
                      </a14:imgEffect>
                      <a14:imgEffect>
                        <a14:saturation sat="400000"/>
                      </a14:imgEffect>
                    </a14:imgLayer>
                  </a14:imgProps>
                </a:ext>
                <a:ext uri="{28A0092B-C50C-407E-A947-70E740481C1C}">
                  <a14:useLocalDpi xmlns:a14="http://schemas.microsoft.com/office/drawing/2010/main" val="0"/>
                </a:ext>
              </a:extLst>
            </a:blip>
            <a:srcRect l="32609" r="35631" b="36386"/>
            <a:stretch/>
          </p:blipFill>
          <p:spPr>
            <a:xfrm>
              <a:off x="5471153" y="2533956"/>
              <a:ext cx="1123821" cy="1364197"/>
            </a:xfrm>
            <a:prstGeom prst="rect">
              <a:avLst/>
            </a:prstGeom>
          </p:spPr>
        </p:pic>
      </p:grpSp>
    </p:spTree>
    <p:extLst>
      <p:ext uri="{BB962C8B-B14F-4D97-AF65-F5344CB8AC3E}">
        <p14:creationId xmlns:p14="http://schemas.microsoft.com/office/powerpoint/2010/main" val="3029007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EDA"/>
            </a:gs>
            <a:gs pos="21000">
              <a:srgbClr val="FFCEDC"/>
            </a:gs>
            <a:gs pos="78000">
              <a:srgbClr val="FFC5D6"/>
            </a:gs>
            <a:gs pos="100000">
              <a:srgbClr val="FFCEDA">
                <a:alpha val="52941"/>
              </a:srgbClr>
            </a:gs>
            <a:gs pos="52000">
              <a:srgbClr val="FF3B73">
                <a:alpha val="69000"/>
              </a:srgbClr>
            </a:gs>
          </a:gsLst>
          <a:lin ang="18900000" scaled="1"/>
          <a:tileRect/>
        </a:gradFill>
        <a:effectLst/>
      </p:bgPr>
    </p:bg>
    <p:spTree>
      <p:nvGrpSpPr>
        <p:cNvPr id="1" name=""/>
        <p:cNvGrpSpPr/>
        <p:nvPr/>
      </p:nvGrpSpPr>
      <p:grpSpPr>
        <a:xfrm>
          <a:off x="0" y="0"/>
          <a:ext cx="0" cy="0"/>
          <a:chOff x="0" y="0"/>
          <a:chExt cx="0" cy="0"/>
        </a:xfrm>
      </p:grpSpPr>
      <p:sp>
        <p:nvSpPr>
          <p:cNvPr id="28" name="Right Triangle 27">
            <a:extLst>
              <a:ext uri="{FF2B5EF4-FFF2-40B4-BE49-F238E27FC236}">
                <a16:creationId xmlns:a16="http://schemas.microsoft.com/office/drawing/2014/main" id="{6C4D18B8-3C6F-4656-9905-5CE52082CD65}"/>
              </a:ext>
            </a:extLst>
          </p:cNvPr>
          <p:cNvSpPr/>
          <p:nvPr/>
        </p:nvSpPr>
        <p:spPr>
          <a:xfrm>
            <a:off x="0" y="0"/>
            <a:ext cx="7686675" cy="6858000"/>
          </a:xfrm>
          <a:prstGeom prst="rtTriangle">
            <a:avLst/>
          </a:prstGeom>
          <a:solidFill>
            <a:srgbClr val="FF3F7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5C9AEC28-3F4D-43DB-B446-F914DA32243B}"/>
              </a:ext>
            </a:extLst>
          </p:cNvPr>
          <p:cNvSpPr/>
          <p:nvPr/>
        </p:nvSpPr>
        <p:spPr>
          <a:xfrm>
            <a:off x="1143001" y="0"/>
            <a:ext cx="7381874" cy="6858000"/>
          </a:xfrm>
          <a:prstGeom prst="rtTriangle">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1B383D82-4A7C-4D34-8FFC-7D9B6AB5558B}"/>
              </a:ext>
            </a:extLst>
          </p:cNvPr>
          <p:cNvSpPr/>
          <p:nvPr/>
        </p:nvSpPr>
        <p:spPr>
          <a:xfrm>
            <a:off x="2119303" y="0"/>
            <a:ext cx="7381874" cy="6858000"/>
          </a:xfrm>
          <a:prstGeom prst="rtTriangle">
            <a:avLst/>
          </a:prstGeom>
          <a:solidFill>
            <a:srgbClr val="FF3F76">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D8E70B-1CC6-4D7C-B8E6-151A4755C8B8}"/>
              </a:ext>
            </a:extLst>
          </p:cNvPr>
          <p:cNvSpPr/>
          <p:nvPr/>
        </p:nvSpPr>
        <p:spPr>
          <a:xfrm>
            <a:off x="6083504" y="1855125"/>
            <a:ext cx="5983928" cy="2411131"/>
          </a:xfrm>
          <a:prstGeom prst="rect">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TextBox 40">
            <a:extLst>
              <a:ext uri="{FF2B5EF4-FFF2-40B4-BE49-F238E27FC236}">
                <a16:creationId xmlns:a16="http://schemas.microsoft.com/office/drawing/2014/main" id="{4B650395-CD18-4FF6-8E2D-AE5A149516FF}"/>
              </a:ext>
            </a:extLst>
          </p:cNvPr>
          <p:cNvSpPr txBox="1"/>
          <p:nvPr/>
        </p:nvSpPr>
        <p:spPr>
          <a:xfrm>
            <a:off x="6541939" y="2505670"/>
            <a:ext cx="3686901" cy="923330"/>
          </a:xfrm>
          <a:prstGeom prst="rect">
            <a:avLst/>
          </a:prstGeom>
          <a:noFill/>
        </p:spPr>
        <p:txBody>
          <a:bodyPr wrap="square" rtlCol="0">
            <a:spAutoFit/>
          </a:bodyPr>
          <a:lstStyle/>
          <a:p>
            <a:r>
              <a:rPr lang="en-US" sz="5400" cap="small">
                <a:solidFill>
                  <a:schemeClr val="tx1">
                    <a:lumMod val="85000"/>
                    <a:lumOff val="15000"/>
                  </a:schemeClr>
                </a:solidFill>
              </a:rPr>
              <a:t>Connect</a:t>
            </a:r>
            <a:endParaRPr lang="en-US" sz="4500" cap="small">
              <a:solidFill>
                <a:schemeClr val="tx1">
                  <a:lumMod val="85000"/>
                  <a:lumOff val="15000"/>
                </a:schemeClr>
              </a:solidFill>
            </a:endParaRPr>
          </a:p>
        </p:txBody>
      </p:sp>
      <p:cxnSp>
        <p:nvCxnSpPr>
          <p:cNvPr id="3" name="Straight Connector 2">
            <a:extLst>
              <a:ext uri="{FF2B5EF4-FFF2-40B4-BE49-F238E27FC236}">
                <a16:creationId xmlns:a16="http://schemas.microsoft.com/office/drawing/2014/main" id="{8A6D6BC0-E38F-4A25-83F9-B423225DB7A9}"/>
              </a:ext>
            </a:extLst>
          </p:cNvPr>
          <p:cNvCxnSpPr>
            <a:cxnSpLocks/>
          </p:cNvCxnSpPr>
          <p:nvPr/>
        </p:nvCxnSpPr>
        <p:spPr>
          <a:xfrm>
            <a:off x="6691759" y="3412367"/>
            <a:ext cx="2051824" cy="0"/>
          </a:xfrm>
          <a:prstGeom prst="line">
            <a:avLst/>
          </a:prstGeom>
          <a:ln w="31750">
            <a:solidFill>
              <a:srgbClr val="C80039">
                <a:alpha val="99000"/>
              </a:srgb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object, computer, clock, cat&#10;&#10;Description automatically generated">
            <a:extLst>
              <a:ext uri="{FF2B5EF4-FFF2-40B4-BE49-F238E27FC236}">
                <a16:creationId xmlns:a16="http://schemas.microsoft.com/office/drawing/2014/main" id="{CAC4A57A-E814-4443-BE36-EBB3EFB74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spTree>
    <p:extLst>
      <p:ext uri="{BB962C8B-B14F-4D97-AF65-F5344CB8AC3E}">
        <p14:creationId xmlns:p14="http://schemas.microsoft.com/office/powerpoint/2010/main" val="2977670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33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pic>
        <p:nvPicPr>
          <p:cNvPr id="39" name="Graphic 7" descr="Female Profile">
            <a:extLst>
              <a:ext uri="{FF2B5EF4-FFF2-40B4-BE49-F238E27FC236}">
                <a16:creationId xmlns:a16="http://schemas.microsoft.com/office/drawing/2014/main" id="{34D5317E-1D4D-4776-B35F-DD115562D2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7620" y="3330161"/>
            <a:ext cx="606197" cy="606197"/>
          </a:xfrm>
          <a:prstGeom prst="rect">
            <a:avLst/>
          </a:prstGeom>
        </p:spPr>
      </p:pic>
      <p:cxnSp>
        <p:nvCxnSpPr>
          <p:cNvPr id="11" name="Connector: Elbow 10">
            <a:extLst>
              <a:ext uri="{FF2B5EF4-FFF2-40B4-BE49-F238E27FC236}">
                <a16:creationId xmlns:a16="http://schemas.microsoft.com/office/drawing/2014/main" id="{31045E35-920E-4582-AB35-F5E6EF3A1F75}"/>
              </a:ext>
            </a:extLst>
          </p:cNvPr>
          <p:cNvCxnSpPr>
            <a:cxnSpLocks/>
            <a:stCxn id="52" idx="2"/>
            <a:endCxn id="24" idx="2"/>
          </p:cNvCxnSpPr>
          <p:nvPr/>
        </p:nvCxnSpPr>
        <p:spPr>
          <a:xfrm rot="5400000" flipH="1" flipV="1">
            <a:off x="3283736" y="1229826"/>
            <a:ext cx="77962" cy="5694644"/>
          </a:xfrm>
          <a:prstGeom prst="bentConnector3">
            <a:avLst>
              <a:gd name="adj1" fmla="val -545839"/>
            </a:avLst>
          </a:prstGeom>
          <a:ln>
            <a:solidFill>
              <a:srgbClr val="70002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1D8081-D4DE-4772-9347-725CDCC2FCE7}"/>
              </a:ext>
            </a:extLst>
          </p:cNvPr>
          <p:cNvSpPr txBox="1"/>
          <p:nvPr/>
        </p:nvSpPr>
        <p:spPr>
          <a:xfrm>
            <a:off x="874475" y="3648500"/>
            <a:ext cx="2112135" cy="830997"/>
          </a:xfrm>
          <a:prstGeom prst="rect">
            <a:avLst/>
          </a:prstGeom>
          <a:solidFill>
            <a:srgbClr val="FF0000">
              <a:alpha val="52000"/>
            </a:srgbClr>
          </a:solidFill>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Self Assessment </a:t>
            </a:r>
          </a:p>
          <a:p>
            <a:pPr marL="285750" indent="-285750">
              <a:buFont typeface="Arial" panose="020B0604020202020204" pitchFamily="34" charset="0"/>
              <a:buChar char="•"/>
            </a:pPr>
            <a:r>
              <a:rPr lang="en-US" sz="1600">
                <a:solidFill>
                  <a:schemeClr val="tx1">
                    <a:lumMod val="85000"/>
                    <a:lumOff val="15000"/>
                  </a:schemeClr>
                </a:solidFill>
              </a:rPr>
              <a:t>Analyze Risk</a:t>
            </a:r>
          </a:p>
          <a:p>
            <a:pPr marL="285750" indent="-285750">
              <a:buFont typeface="Arial" panose="020B0604020202020204" pitchFamily="34" charset="0"/>
              <a:buChar char="•"/>
            </a:pPr>
            <a:r>
              <a:rPr lang="en-US" sz="1600">
                <a:solidFill>
                  <a:schemeClr val="tx1">
                    <a:lumMod val="85000"/>
                    <a:lumOff val="15000"/>
                  </a:schemeClr>
                </a:solidFill>
              </a:rPr>
              <a:t>Expert Opinion</a:t>
            </a:r>
          </a:p>
        </p:txBody>
      </p:sp>
      <p:sp>
        <p:nvSpPr>
          <p:cNvPr id="45" name="TextBox 44">
            <a:extLst>
              <a:ext uri="{FF2B5EF4-FFF2-40B4-BE49-F238E27FC236}">
                <a16:creationId xmlns:a16="http://schemas.microsoft.com/office/drawing/2014/main" id="{CCED2DF9-CBCE-421E-9E2A-103751830855}"/>
              </a:ext>
            </a:extLst>
          </p:cNvPr>
          <p:cNvSpPr txBox="1"/>
          <p:nvPr/>
        </p:nvSpPr>
        <p:spPr>
          <a:xfrm>
            <a:off x="3066899" y="3648500"/>
            <a:ext cx="2229298" cy="830997"/>
          </a:xfrm>
          <a:prstGeom prst="rect">
            <a:avLst/>
          </a:prstGeom>
          <a:solidFill>
            <a:srgbClr val="FF3F50"/>
          </a:solidFill>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Smart Appointments</a:t>
            </a:r>
          </a:p>
          <a:p>
            <a:pPr marL="285750" indent="-285750">
              <a:buFont typeface="Arial" panose="020B0604020202020204" pitchFamily="34" charset="0"/>
              <a:buChar char="•"/>
            </a:pPr>
            <a:r>
              <a:rPr lang="en-US" sz="1600">
                <a:solidFill>
                  <a:schemeClr val="tx1">
                    <a:lumMod val="85000"/>
                    <a:lumOff val="15000"/>
                  </a:schemeClr>
                </a:solidFill>
              </a:rPr>
              <a:t>Claims</a:t>
            </a:r>
          </a:p>
          <a:p>
            <a:pPr marL="285750" indent="-285750">
              <a:buFont typeface="Arial" panose="020B0604020202020204" pitchFamily="34" charset="0"/>
              <a:buChar char="•"/>
            </a:pPr>
            <a:r>
              <a:rPr lang="en-US" sz="1600">
                <a:solidFill>
                  <a:schemeClr val="tx1">
                    <a:lumMod val="85000"/>
                    <a:lumOff val="15000"/>
                  </a:schemeClr>
                </a:solidFill>
              </a:rPr>
              <a:t>Interactive Chatbot</a:t>
            </a:r>
          </a:p>
        </p:txBody>
      </p:sp>
      <p:pic>
        <p:nvPicPr>
          <p:cNvPr id="47" name="Graphic 10" descr="Group of women">
            <a:extLst>
              <a:ext uri="{FF2B5EF4-FFF2-40B4-BE49-F238E27FC236}">
                <a16:creationId xmlns:a16="http://schemas.microsoft.com/office/drawing/2014/main" id="{9DF87EB4-3012-41CC-9060-65BD5706B5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5756" y="5097363"/>
            <a:ext cx="606198" cy="606198"/>
          </a:xfrm>
          <a:prstGeom prst="rect">
            <a:avLst/>
          </a:prstGeom>
        </p:spPr>
      </p:pic>
      <p:cxnSp>
        <p:nvCxnSpPr>
          <p:cNvPr id="49" name="Connector: Elbow 48">
            <a:extLst>
              <a:ext uri="{FF2B5EF4-FFF2-40B4-BE49-F238E27FC236}">
                <a16:creationId xmlns:a16="http://schemas.microsoft.com/office/drawing/2014/main" id="{B1E563BF-FD97-44E0-91AF-1FEDB65EE9E3}"/>
              </a:ext>
            </a:extLst>
          </p:cNvPr>
          <p:cNvCxnSpPr>
            <a:cxnSpLocks/>
            <a:stCxn id="53" idx="2"/>
            <a:endCxn id="24" idx="2"/>
          </p:cNvCxnSpPr>
          <p:nvPr/>
        </p:nvCxnSpPr>
        <p:spPr>
          <a:xfrm rot="5400000" flipH="1" flipV="1">
            <a:off x="2390867" y="2173079"/>
            <a:ext cx="1914084" cy="5644260"/>
          </a:xfrm>
          <a:prstGeom prst="bentConnector3">
            <a:avLst>
              <a:gd name="adj1" fmla="val -11943"/>
            </a:avLst>
          </a:prstGeom>
          <a:ln>
            <a:solidFill>
              <a:srgbClr val="70002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196721A-F881-4586-9C3C-7BFD1155E9F5}"/>
              </a:ext>
            </a:extLst>
          </p:cNvPr>
          <p:cNvSpPr txBox="1"/>
          <p:nvPr/>
        </p:nvSpPr>
        <p:spPr>
          <a:xfrm>
            <a:off x="1213120" y="5297509"/>
            <a:ext cx="2112135" cy="830997"/>
          </a:xfrm>
          <a:prstGeom prst="rect">
            <a:avLst/>
          </a:prstGeom>
          <a:solidFill>
            <a:srgbClr val="700020">
              <a:alpha val="64000"/>
            </a:srgbClr>
          </a:solidFill>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Awareness</a:t>
            </a:r>
          </a:p>
          <a:p>
            <a:pPr marL="285750" indent="-285750">
              <a:buFont typeface="Arial" panose="020B0604020202020204" pitchFamily="34" charset="0"/>
              <a:buChar char="•"/>
            </a:pPr>
            <a:r>
              <a:rPr lang="en-US" sz="1600">
                <a:solidFill>
                  <a:schemeClr val="tx1">
                    <a:lumMod val="85000"/>
                    <a:lumOff val="15000"/>
                  </a:schemeClr>
                </a:solidFill>
              </a:rPr>
              <a:t>Events</a:t>
            </a:r>
          </a:p>
          <a:p>
            <a:pPr marL="285750" indent="-285750">
              <a:buFont typeface="Arial" panose="020B0604020202020204" pitchFamily="34" charset="0"/>
              <a:buChar char="•"/>
            </a:pPr>
            <a:r>
              <a:rPr lang="en-US" sz="1600">
                <a:solidFill>
                  <a:schemeClr val="tx1">
                    <a:lumMod val="85000"/>
                    <a:lumOff val="15000"/>
                  </a:schemeClr>
                </a:solidFill>
              </a:rPr>
              <a:t>Emotional Support</a:t>
            </a:r>
          </a:p>
        </p:txBody>
      </p:sp>
      <p:sp>
        <p:nvSpPr>
          <p:cNvPr id="52" name="TextBox 51">
            <a:extLst>
              <a:ext uri="{FF2B5EF4-FFF2-40B4-BE49-F238E27FC236}">
                <a16:creationId xmlns:a16="http://schemas.microsoft.com/office/drawing/2014/main" id="{788F2F1F-7E61-4655-85FC-3B2BFCB6B429}"/>
              </a:ext>
            </a:extLst>
          </p:cNvPr>
          <p:cNvSpPr txBox="1"/>
          <p:nvPr/>
        </p:nvSpPr>
        <p:spPr>
          <a:xfrm>
            <a:off x="18195" y="3808352"/>
            <a:ext cx="914400" cy="307777"/>
          </a:xfrm>
          <a:prstGeom prst="rect">
            <a:avLst/>
          </a:prstGeom>
          <a:noFill/>
        </p:spPr>
        <p:txBody>
          <a:bodyPr wrap="square" rtlCol="0">
            <a:spAutoFit/>
          </a:bodyPr>
          <a:lstStyle/>
          <a:p>
            <a:r>
              <a:rPr lang="en-US" sz="1400">
                <a:solidFill>
                  <a:schemeClr val="tx1">
                    <a:lumMod val="85000"/>
                    <a:lumOff val="15000"/>
                  </a:schemeClr>
                </a:solidFill>
              </a:rPr>
              <a:t>Individual</a:t>
            </a:r>
          </a:p>
        </p:txBody>
      </p:sp>
      <p:sp>
        <p:nvSpPr>
          <p:cNvPr id="53" name="TextBox 52">
            <a:extLst>
              <a:ext uri="{FF2B5EF4-FFF2-40B4-BE49-F238E27FC236}">
                <a16:creationId xmlns:a16="http://schemas.microsoft.com/office/drawing/2014/main" id="{6417ECDF-42AE-4516-93CB-EDDC8FBC3378}"/>
              </a:ext>
            </a:extLst>
          </p:cNvPr>
          <p:cNvSpPr txBox="1"/>
          <p:nvPr/>
        </p:nvSpPr>
        <p:spPr>
          <a:xfrm>
            <a:off x="-3107" y="5644474"/>
            <a:ext cx="1057772" cy="307777"/>
          </a:xfrm>
          <a:prstGeom prst="rect">
            <a:avLst/>
          </a:prstGeom>
          <a:noFill/>
        </p:spPr>
        <p:txBody>
          <a:bodyPr wrap="square" rtlCol="0">
            <a:spAutoFit/>
          </a:bodyPr>
          <a:lstStyle/>
          <a:p>
            <a:r>
              <a:rPr lang="en-US" sz="1400">
                <a:solidFill>
                  <a:schemeClr val="tx1">
                    <a:lumMod val="85000"/>
                    <a:lumOff val="15000"/>
                  </a:schemeClr>
                </a:solidFill>
              </a:rPr>
              <a:t>Community</a:t>
            </a:r>
          </a:p>
        </p:txBody>
      </p:sp>
      <p:sp>
        <p:nvSpPr>
          <p:cNvPr id="63" name="TextBox 62">
            <a:extLst>
              <a:ext uri="{FF2B5EF4-FFF2-40B4-BE49-F238E27FC236}">
                <a16:creationId xmlns:a16="http://schemas.microsoft.com/office/drawing/2014/main" id="{8970D400-9CB0-4F81-933D-180C391A4517}"/>
              </a:ext>
            </a:extLst>
          </p:cNvPr>
          <p:cNvSpPr txBox="1"/>
          <p:nvPr/>
        </p:nvSpPr>
        <p:spPr>
          <a:xfrm>
            <a:off x="3405270" y="5297508"/>
            <a:ext cx="2240924" cy="830997"/>
          </a:xfrm>
          <a:prstGeom prst="rect">
            <a:avLst/>
          </a:prstGeom>
          <a:solidFill>
            <a:srgbClr val="A4294B"/>
          </a:solidFill>
          <a:ln>
            <a:noFill/>
          </a:ln>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Success Stories</a:t>
            </a:r>
          </a:p>
          <a:p>
            <a:pPr marL="285750" indent="-285750">
              <a:buFont typeface="Arial" panose="020B0604020202020204" pitchFamily="34" charset="0"/>
              <a:buChar char="•"/>
            </a:pPr>
            <a:r>
              <a:rPr lang="en-US" sz="1600">
                <a:solidFill>
                  <a:schemeClr val="tx1">
                    <a:lumMod val="85000"/>
                    <a:lumOff val="15000"/>
                  </a:schemeClr>
                </a:solidFill>
              </a:rPr>
              <a:t>Welfare programs</a:t>
            </a:r>
          </a:p>
          <a:p>
            <a:pPr marL="285750" indent="-285750">
              <a:buFont typeface="Arial" panose="020B0604020202020204" pitchFamily="34" charset="0"/>
              <a:buChar char="•"/>
            </a:pPr>
            <a:r>
              <a:rPr lang="en-US" sz="1600">
                <a:solidFill>
                  <a:schemeClr val="tx1">
                    <a:lumMod val="85000"/>
                    <a:lumOff val="15000"/>
                  </a:schemeClr>
                </a:solidFill>
              </a:rPr>
              <a:t>Survivor Connect</a:t>
            </a:r>
          </a:p>
        </p:txBody>
      </p:sp>
      <p:pic>
        <p:nvPicPr>
          <p:cNvPr id="64" name="Graphic 18" descr="Family with two children">
            <a:extLst>
              <a:ext uri="{FF2B5EF4-FFF2-40B4-BE49-F238E27FC236}">
                <a16:creationId xmlns:a16="http://schemas.microsoft.com/office/drawing/2014/main" id="{1BCF086A-D0B4-408D-AC2D-4E383726E1E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5735" y="1766065"/>
            <a:ext cx="607454" cy="607454"/>
          </a:xfrm>
          <a:prstGeom prst="rect">
            <a:avLst/>
          </a:prstGeom>
        </p:spPr>
      </p:pic>
      <p:sp>
        <p:nvSpPr>
          <p:cNvPr id="65" name="TextBox 64">
            <a:extLst>
              <a:ext uri="{FF2B5EF4-FFF2-40B4-BE49-F238E27FC236}">
                <a16:creationId xmlns:a16="http://schemas.microsoft.com/office/drawing/2014/main" id="{9A5BEF33-2D3C-417C-8264-4BEEB221D188}"/>
              </a:ext>
            </a:extLst>
          </p:cNvPr>
          <p:cNvSpPr txBox="1"/>
          <p:nvPr/>
        </p:nvSpPr>
        <p:spPr>
          <a:xfrm>
            <a:off x="129022" y="2287715"/>
            <a:ext cx="737240" cy="307777"/>
          </a:xfrm>
          <a:prstGeom prst="rect">
            <a:avLst/>
          </a:prstGeom>
          <a:noFill/>
        </p:spPr>
        <p:txBody>
          <a:bodyPr wrap="square" rtlCol="0">
            <a:spAutoFit/>
          </a:bodyPr>
          <a:lstStyle/>
          <a:p>
            <a:r>
              <a:rPr lang="en-US" sz="1400">
                <a:solidFill>
                  <a:schemeClr val="tx1">
                    <a:lumMod val="85000"/>
                    <a:lumOff val="15000"/>
                  </a:schemeClr>
                </a:solidFill>
              </a:rPr>
              <a:t>Family</a:t>
            </a:r>
          </a:p>
        </p:txBody>
      </p:sp>
      <p:cxnSp>
        <p:nvCxnSpPr>
          <p:cNvPr id="66" name="Connector: Elbow 65">
            <a:extLst>
              <a:ext uri="{FF2B5EF4-FFF2-40B4-BE49-F238E27FC236}">
                <a16:creationId xmlns:a16="http://schemas.microsoft.com/office/drawing/2014/main" id="{0EA88F2F-EA62-4CFA-B7D4-F59356F9C551}"/>
              </a:ext>
            </a:extLst>
          </p:cNvPr>
          <p:cNvCxnSpPr>
            <a:cxnSpLocks/>
            <a:stCxn id="64" idx="0"/>
            <a:endCxn id="24" idx="0"/>
          </p:cNvCxnSpPr>
          <p:nvPr/>
        </p:nvCxnSpPr>
        <p:spPr>
          <a:xfrm rot="16200000" flipH="1">
            <a:off x="2912747" y="-657220"/>
            <a:ext cx="834006" cy="5680577"/>
          </a:xfrm>
          <a:prstGeom prst="bentConnector3">
            <a:avLst>
              <a:gd name="adj1" fmla="val -27410"/>
            </a:avLst>
          </a:prstGeom>
          <a:ln>
            <a:solidFill>
              <a:srgbClr val="70002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1749087-94EA-461F-BE76-3407D68B258F}"/>
              </a:ext>
            </a:extLst>
          </p:cNvPr>
          <p:cNvSpPr txBox="1"/>
          <p:nvPr/>
        </p:nvSpPr>
        <p:spPr>
          <a:xfrm>
            <a:off x="1189140" y="1598660"/>
            <a:ext cx="2112135" cy="830997"/>
          </a:xfrm>
          <a:prstGeom prst="rect">
            <a:avLst/>
          </a:prstGeom>
          <a:solidFill>
            <a:srgbClr val="452779">
              <a:alpha val="64000"/>
            </a:srgbClr>
          </a:solidFill>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Awareness</a:t>
            </a:r>
          </a:p>
          <a:p>
            <a:pPr marL="285750" indent="-285750">
              <a:buFont typeface="Arial" panose="020B0604020202020204" pitchFamily="34" charset="0"/>
              <a:buChar char="•"/>
            </a:pPr>
            <a:r>
              <a:rPr lang="en-US" sz="1600">
                <a:solidFill>
                  <a:schemeClr val="tx1">
                    <a:lumMod val="85000"/>
                    <a:lumOff val="15000"/>
                  </a:schemeClr>
                </a:solidFill>
              </a:rPr>
              <a:t>Emotional Support</a:t>
            </a:r>
          </a:p>
          <a:p>
            <a:pPr marL="285750" indent="-285750">
              <a:buFont typeface="Arial" panose="020B0604020202020204" pitchFamily="34" charset="0"/>
              <a:buChar char="•"/>
            </a:pPr>
            <a:r>
              <a:rPr lang="en-US" sz="1600">
                <a:solidFill>
                  <a:schemeClr val="tx1">
                    <a:lumMod val="85000"/>
                    <a:lumOff val="15000"/>
                  </a:schemeClr>
                </a:solidFill>
              </a:rPr>
              <a:t>Analyze Risk</a:t>
            </a:r>
          </a:p>
        </p:txBody>
      </p:sp>
      <p:sp>
        <p:nvSpPr>
          <p:cNvPr id="73" name="TextBox 72">
            <a:extLst>
              <a:ext uri="{FF2B5EF4-FFF2-40B4-BE49-F238E27FC236}">
                <a16:creationId xmlns:a16="http://schemas.microsoft.com/office/drawing/2014/main" id="{6E316EF4-88FC-4539-82D0-C4B6B2AC42D6}"/>
              </a:ext>
            </a:extLst>
          </p:cNvPr>
          <p:cNvSpPr txBox="1"/>
          <p:nvPr/>
        </p:nvSpPr>
        <p:spPr>
          <a:xfrm>
            <a:off x="3393982" y="1610606"/>
            <a:ext cx="2240924" cy="830997"/>
          </a:xfrm>
          <a:prstGeom prst="rect">
            <a:avLst/>
          </a:prstGeom>
          <a:solidFill>
            <a:srgbClr val="88518F"/>
          </a:solidFill>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Family Screening</a:t>
            </a:r>
          </a:p>
          <a:p>
            <a:pPr marL="285750" indent="-285750">
              <a:buFont typeface="Arial" panose="020B0604020202020204" pitchFamily="34" charset="0"/>
              <a:buChar char="•"/>
            </a:pPr>
            <a:r>
              <a:rPr lang="en-US" sz="1600" err="1">
                <a:solidFill>
                  <a:schemeClr val="tx1">
                    <a:lumMod val="85000"/>
                    <a:lumOff val="15000"/>
                  </a:schemeClr>
                </a:solidFill>
              </a:rPr>
              <a:t>Volunteership</a:t>
            </a:r>
            <a:endParaRPr lang="en-US" sz="1600">
              <a:solidFill>
                <a:schemeClr val="tx1">
                  <a:lumMod val="85000"/>
                  <a:lumOff val="15000"/>
                </a:schemeClr>
              </a:solidFill>
            </a:endParaRPr>
          </a:p>
          <a:p>
            <a:pPr marL="285750" indent="-285750">
              <a:buFont typeface="Arial" panose="020B0604020202020204" pitchFamily="34" charset="0"/>
              <a:buChar char="•"/>
            </a:pPr>
            <a:r>
              <a:rPr lang="en-US" sz="1600">
                <a:solidFill>
                  <a:schemeClr val="tx1">
                    <a:lumMod val="85000"/>
                    <a:lumOff val="15000"/>
                  </a:schemeClr>
                </a:solidFill>
              </a:rPr>
              <a:t>Survivor Connect</a:t>
            </a:r>
          </a:p>
        </p:txBody>
      </p:sp>
      <p:pic>
        <p:nvPicPr>
          <p:cNvPr id="74" name="Graphic 15" descr="Hero Female">
            <a:extLst>
              <a:ext uri="{FF2B5EF4-FFF2-40B4-BE49-F238E27FC236}">
                <a16:creationId xmlns:a16="http://schemas.microsoft.com/office/drawing/2014/main" id="{6AC3AAB7-31D4-46D6-BFC1-8F717457768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5756" y="415274"/>
            <a:ext cx="607620" cy="607620"/>
          </a:xfrm>
          <a:prstGeom prst="rect">
            <a:avLst/>
          </a:prstGeom>
        </p:spPr>
      </p:pic>
      <p:sp>
        <p:nvSpPr>
          <p:cNvPr id="75" name="TextBox 74">
            <a:extLst>
              <a:ext uri="{FF2B5EF4-FFF2-40B4-BE49-F238E27FC236}">
                <a16:creationId xmlns:a16="http://schemas.microsoft.com/office/drawing/2014/main" id="{8DC6CC7A-6407-43FC-B6F5-576ACEFFAD6C}"/>
              </a:ext>
            </a:extLst>
          </p:cNvPr>
          <p:cNvSpPr txBox="1"/>
          <p:nvPr/>
        </p:nvSpPr>
        <p:spPr>
          <a:xfrm>
            <a:off x="56885" y="998842"/>
            <a:ext cx="837019" cy="307777"/>
          </a:xfrm>
          <a:prstGeom prst="rect">
            <a:avLst/>
          </a:prstGeom>
          <a:noFill/>
        </p:spPr>
        <p:txBody>
          <a:bodyPr wrap="square" rtlCol="0">
            <a:spAutoFit/>
          </a:bodyPr>
          <a:lstStyle/>
          <a:p>
            <a:r>
              <a:rPr lang="en-US" sz="1400">
                <a:solidFill>
                  <a:schemeClr val="tx1">
                    <a:lumMod val="85000"/>
                    <a:lumOff val="15000"/>
                  </a:schemeClr>
                </a:solidFill>
              </a:rPr>
              <a:t>Survivor</a:t>
            </a:r>
          </a:p>
        </p:txBody>
      </p:sp>
      <p:cxnSp>
        <p:nvCxnSpPr>
          <p:cNvPr id="76" name="Connector: Elbow 75">
            <a:extLst>
              <a:ext uri="{FF2B5EF4-FFF2-40B4-BE49-F238E27FC236}">
                <a16:creationId xmlns:a16="http://schemas.microsoft.com/office/drawing/2014/main" id="{3EAC57C2-62D7-4964-A9BB-7560362DB5DB}"/>
              </a:ext>
            </a:extLst>
          </p:cNvPr>
          <p:cNvCxnSpPr>
            <a:cxnSpLocks/>
            <a:stCxn id="74" idx="0"/>
            <a:endCxn id="24" idx="0"/>
          </p:cNvCxnSpPr>
          <p:nvPr/>
        </p:nvCxnSpPr>
        <p:spPr>
          <a:xfrm rot="16200000" flipH="1">
            <a:off x="2252403" y="-1317564"/>
            <a:ext cx="2184797" cy="5650473"/>
          </a:xfrm>
          <a:prstGeom prst="bentConnector3">
            <a:avLst>
              <a:gd name="adj1" fmla="val -9221"/>
            </a:avLst>
          </a:prstGeom>
          <a:ln>
            <a:solidFill>
              <a:srgbClr val="70002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51402C3-FF1F-4756-86B2-367415EB52AE}"/>
              </a:ext>
            </a:extLst>
          </p:cNvPr>
          <p:cNvSpPr txBox="1"/>
          <p:nvPr/>
        </p:nvSpPr>
        <p:spPr>
          <a:xfrm>
            <a:off x="1189139" y="286845"/>
            <a:ext cx="2112135" cy="830997"/>
          </a:xfrm>
          <a:prstGeom prst="rect">
            <a:avLst/>
          </a:prstGeom>
          <a:solidFill>
            <a:srgbClr val="70AD47">
              <a:alpha val="46000"/>
            </a:srgbClr>
          </a:solidFill>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Success Story</a:t>
            </a:r>
          </a:p>
          <a:p>
            <a:pPr marL="285750" indent="-285750">
              <a:buFont typeface="Arial" panose="020B0604020202020204" pitchFamily="34" charset="0"/>
              <a:buChar char="•"/>
            </a:pPr>
            <a:r>
              <a:rPr lang="en-US" sz="1600">
                <a:solidFill>
                  <a:schemeClr val="tx1">
                    <a:lumMod val="85000"/>
                    <a:lumOff val="15000"/>
                  </a:schemeClr>
                </a:solidFill>
              </a:rPr>
              <a:t>Emotional Support</a:t>
            </a:r>
          </a:p>
          <a:p>
            <a:pPr marL="285750" indent="-285750">
              <a:buFont typeface="Arial" panose="020B0604020202020204" pitchFamily="34" charset="0"/>
              <a:buChar char="•"/>
            </a:pPr>
            <a:r>
              <a:rPr lang="en-US" sz="1600">
                <a:solidFill>
                  <a:schemeClr val="tx1">
                    <a:lumMod val="85000"/>
                    <a:lumOff val="15000"/>
                  </a:schemeClr>
                </a:solidFill>
              </a:rPr>
              <a:t>Awareness</a:t>
            </a:r>
          </a:p>
        </p:txBody>
      </p:sp>
      <p:sp>
        <p:nvSpPr>
          <p:cNvPr id="88" name="TextBox 87">
            <a:extLst>
              <a:ext uri="{FF2B5EF4-FFF2-40B4-BE49-F238E27FC236}">
                <a16:creationId xmlns:a16="http://schemas.microsoft.com/office/drawing/2014/main" id="{07B8EB3B-0A7E-463D-8831-2F39CB5C316A}"/>
              </a:ext>
            </a:extLst>
          </p:cNvPr>
          <p:cNvSpPr txBox="1"/>
          <p:nvPr/>
        </p:nvSpPr>
        <p:spPr>
          <a:xfrm>
            <a:off x="3402104" y="297482"/>
            <a:ext cx="2201886" cy="830997"/>
          </a:xfrm>
          <a:prstGeom prst="rect">
            <a:avLst/>
          </a:prstGeom>
          <a:solidFill>
            <a:srgbClr val="70AD47">
              <a:alpha val="46000"/>
            </a:srgbClr>
          </a:solidFill>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Smart Appointments</a:t>
            </a:r>
          </a:p>
          <a:p>
            <a:pPr marL="285750" indent="-285750">
              <a:buFont typeface="Arial" panose="020B0604020202020204" pitchFamily="34" charset="0"/>
              <a:buChar char="•"/>
            </a:pPr>
            <a:r>
              <a:rPr lang="en-US" sz="1600">
                <a:solidFill>
                  <a:schemeClr val="tx1">
                    <a:lumMod val="85000"/>
                    <a:lumOff val="15000"/>
                  </a:schemeClr>
                </a:solidFill>
              </a:rPr>
              <a:t>Expert Opinion</a:t>
            </a:r>
          </a:p>
          <a:p>
            <a:pPr marL="285750" indent="-285750">
              <a:buFont typeface="Arial" panose="020B0604020202020204" pitchFamily="34" charset="0"/>
              <a:buChar char="•"/>
            </a:pPr>
            <a:r>
              <a:rPr lang="en-US" sz="1600">
                <a:solidFill>
                  <a:schemeClr val="tx1">
                    <a:lumMod val="85000"/>
                    <a:lumOff val="15000"/>
                  </a:schemeClr>
                </a:solidFill>
              </a:rPr>
              <a:t>Self Assessment</a:t>
            </a:r>
          </a:p>
        </p:txBody>
      </p:sp>
      <p:pic>
        <p:nvPicPr>
          <p:cNvPr id="24" name="Picture 23" descr="A picture containing object, computer, clock, cat&#10;&#10;Description automatically generated">
            <a:extLst>
              <a:ext uri="{FF2B5EF4-FFF2-40B4-BE49-F238E27FC236}">
                <a16:creationId xmlns:a16="http://schemas.microsoft.com/office/drawing/2014/main" id="{5BDCD406-596E-47C2-B146-EAE1455AE876}"/>
              </a:ext>
            </a:extLst>
          </p:cNvPr>
          <p:cNvPicPr>
            <a:picLocks noChangeAspect="1"/>
          </p:cNvPicPr>
          <p:nvPr/>
        </p:nvPicPr>
        <p:blipFill rotWithShape="1">
          <a:blip r:embed="rId11">
            <a:extLst>
              <a:ext uri="{28A0092B-C50C-407E-A947-70E740481C1C}">
                <a14:useLocalDpi xmlns:a14="http://schemas.microsoft.com/office/drawing/2010/main" val="0"/>
              </a:ext>
            </a:extLst>
          </a:blip>
          <a:srcRect l="25706" r="24364" b="19854"/>
          <a:stretch/>
        </p:blipFill>
        <p:spPr>
          <a:xfrm>
            <a:off x="5430915" y="2600071"/>
            <a:ext cx="1478248" cy="1438096"/>
          </a:xfrm>
          <a:prstGeom prst="rect">
            <a:avLst/>
          </a:prstGeom>
        </p:spPr>
      </p:pic>
      <p:pic>
        <p:nvPicPr>
          <p:cNvPr id="98" name="Graphic 16" descr="Lecturer">
            <a:extLst>
              <a:ext uri="{FF2B5EF4-FFF2-40B4-BE49-F238E27FC236}">
                <a16:creationId xmlns:a16="http://schemas.microsoft.com/office/drawing/2014/main" id="{FECD9A29-02DA-47F0-A5F5-F70BD7E6987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368624" y="391221"/>
            <a:ext cx="607621" cy="607621"/>
          </a:xfrm>
          <a:prstGeom prst="rect">
            <a:avLst/>
          </a:prstGeom>
        </p:spPr>
      </p:pic>
      <p:sp>
        <p:nvSpPr>
          <p:cNvPr id="99" name="TextBox 98">
            <a:extLst>
              <a:ext uri="{FF2B5EF4-FFF2-40B4-BE49-F238E27FC236}">
                <a16:creationId xmlns:a16="http://schemas.microsoft.com/office/drawing/2014/main" id="{908404F6-9F9D-425A-A8D0-A191B6E87726}"/>
              </a:ext>
            </a:extLst>
          </p:cNvPr>
          <p:cNvSpPr txBox="1"/>
          <p:nvPr/>
        </p:nvSpPr>
        <p:spPr>
          <a:xfrm>
            <a:off x="11119359" y="998842"/>
            <a:ext cx="1106150" cy="307777"/>
          </a:xfrm>
          <a:prstGeom prst="rect">
            <a:avLst/>
          </a:prstGeom>
          <a:noFill/>
        </p:spPr>
        <p:txBody>
          <a:bodyPr wrap="square" rtlCol="0">
            <a:spAutoFit/>
          </a:bodyPr>
          <a:lstStyle/>
          <a:p>
            <a:r>
              <a:rPr lang="en-US" sz="1400">
                <a:solidFill>
                  <a:schemeClr val="tx1">
                    <a:lumMod val="85000"/>
                    <a:lumOff val="15000"/>
                  </a:schemeClr>
                </a:solidFill>
              </a:rPr>
              <a:t>Ambassador</a:t>
            </a:r>
          </a:p>
        </p:txBody>
      </p:sp>
      <p:cxnSp>
        <p:nvCxnSpPr>
          <p:cNvPr id="100" name="Connector: Elbow 99">
            <a:extLst>
              <a:ext uri="{FF2B5EF4-FFF2-40B4-BE49-F238E27FC236}">
                <a16:creationId xmlns:a16="http://schemas.microsoft.com/office/drawing/2014/main" id="{3FA95FB1-5DA4-4E0B-B467-CB44A010304C}"/>
              </a:ext>
            </a:extLst>
          </p:cNvPr>
          <p:cNvCxnSpPr>
            <a:cxnSpLocks/>
            <a:stCxn id="98" idx="0"/>
            <a:endCxn id="24" idx="0"/>
          </p:cNvCxnSpPr>
          <p:nvPr/>
        </p:nvCxnSpPr>
        <p:spPr>
          <a:xfrm rot="16200000" flipH="1" flipV="1">
            <a:off x="7816812" y="-1255552"/>
            <a:ext cx="2208850" cy="5502396"/>
          </a:xfrm>
          <a:prstGeom prst="bentConnector3">
            <a:avLst>
              <a:gd name="adj1" fmla="val -7802"/>
            </a:avLst>
          </a:prstGeom>
          <a:ln>
            <a:solidFill>
              <a:srgbClr val="70002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A79FBBAE-D26D-4235-A07B-091233D71294}"/>
              </a:ext>
            </a:extLst>
          </p:cNvPr>
          <p:cNvSpPr txBox="1"/>
          <p:nvPr/>
        </p:nvSpPr>
        <p:spPr>
          <a:xfrm>
            <a:off x="6839614" y="297482"/>
            <a:ext cx="2112135" cy="830997"/>
          </a:xfrm>
          <a:prstGeom prst="rect">
            <a:avLst/>
          </a:prstGeom>
          <a:solidFill>
            <a:srgbClr val="4472C4">
              <a:alpha val="82000"/>
            </a:srgbClr>
          </a:solidFill>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Awareness</a:t>
            </a:r>
          </a:p>
          <a:p>
            <a:pPr marL="285750" indent="-285750">
              <a:buFont typeface="Arial" panose="020B0604020202020204" pitchFamily="34" charset="0"/>
              <a:buChar char="•"/>
            </a:pPr>
            <a:r>
              <a:rPr lang="en-US" sz="1600">
                <a:solidFill>
                  <a:schemeClr val="tx1">
                    <a:lumMod val="85000"/>
                    <a:lumOff val="15000"/>
                  </a:schemeClr>
                </a:solidFill>
              </a:rPr>
              <a:t>Events</a:t>
            </a:r>
          </a:p>
          <a:p>
            <a:pPr marL="285750" indent="-285750">
              <a:buFont typeface="Arial" panose="020B0604020202020204" pitchFamily="34" charset="0"/>
              <a:buChar char="•"/>
            </a:pPr>
            <a:r>
              <a:rPr lang="en-US" sz="1600">
                <a:solidFill>
                  <a:schemeClr val="tx1">
                    <a:lumMod val="85000"/>
                    <a:lumOff val="15000"/>
                  </a:schemeClr>
                </a:solidFill>
              </a:rPr>
              <a:t>Endorsement</a:t>
            </a:r>
          </a:p>
        </p:txBody>
      </p:sp>
      <p:sp>
        <p:nvSpPr>
          <p:cNvPr id="110" name="TextBox 109">
            <a:extLst>
              <a:ext uri="{FF2B5EF4-FFF2-40B4-BE49-F238E27FC236}">
                <a16:creationId xmlns:a16="http://schemas.microsoft.com/office/drawing/2014/main" id="{1C123599-146C-47BC-AB7C-86FA987C57C9}"/>
              </a:ext>
            </a:extLst>
          </p:cNvPr>
          <p:cNvSpPr txBox="1"/>
          <p:nvPr/>
        </p:nvSpPr>
        <p:spPr>
          <a:xfrm>
            <a:off x="9040617" y="297482"/>
            <a:ext cx="2112135" cy="830997"/>
          </a:xfrm>
          <a:prstGeom prst="rect">
            <a:avLst/>
          </a:prstGeom>
          <a:solidFill>
            <a:srgbClr val="6681C8"/>
          </a:solidFill>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Philanthropy</a:t>
            </a:r>
          </a:p>
          <a:p>
            <a:pPr marL="285750" indent="-285750">
              <a:buFont typeface="Arial" panose="020B0604020202020204" pitchFamily="34" charset="0"/>
              <a:buChar char="•"/>
            </a:pPr>
            <a:r>
              <a:rPr lang="en-US" sz="1600">
                <a:solidFill>
                  <a:schemeClr val="tx1">
                    <a:lumMod val="85000"/>
                    <a:lumOff val="15000"/>
                  </a:schemeClr>
                </a:solidFill>
              </a:rPr>
              <a:t>Welfare Programs</a:t>
            </a:r>
          </a:p>
          <a:p>
            <a:pPr marL="285750" indent="-285750">
              <a:buFont typeface="Arial" panose="020B0604020202020204" pitchFamily="34" charset="0"/>
              <a:buChar char="•"/>
            </a:pPr>
            <a:r>
              <a:rPr lang="en-US" sz="1600">
                <a:solidFill>
                  <a:schemeClr val="tx1">
                    <a:lumMod val="85000"/>
                    <a:lumOff val="15000"/>
                  </a:schemeClr>
                </a:solidFill>
              </a:rPr>
              <a:t>Emotional Support</a:t>
            </a:r>
          </a:p>
        </p:txBody>
      </p:sp>
      <p:pic>
        <p:nvPicPr>
          <p:cNvPr id="111" name="Graphic 9" descr="Call center">
            <a:extLst>
              <a:ext uri="{FF2B5EF4-FFF2-40B4-BE49-F238E27FC236}">
                <a16:creationId xmlns:a16="http://schemas.microsoft.com/office/drawing/2014/main" id="{5DEAC3D7-C887-4309-AECB-137024826D3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69335" y="1769494"/>
            <a:ext cx="606197" cy="606197"/>
          </a:xfrm>
          <a:prstGeom prst="rect">
            <a:avLst/>
          </a:prstGeom>
        </p:spPr>
      </p:pic>
      <p:sp>
        <p:nvSpPr>
          <p:cNvPr id="112" name="TextBox 111">
            <a:extLst>
              <a:ext uri="{FF2B5EF4-FFF2-40B4-BE49-F238E27FC236}">
                <a16:creationId xmlns:a16="http://schemas.microsoft.com/office/drawing/2014/main" id="{FA684E68-A1D7-45D5-AA72-ABA3CD36725A}"/>
              </a:ext>
            </a:extLst>
          </p:cNvPr>
          <p:cNvSpPr txBox="1"/>
          <p:nvPr/>
        </p:nvSpPr>
        <p:spPr>
          <a:xfrm>
            <a:off x="11202779" y="2287715"/>
            <a:ext cx="939308" cy="307777"/>
          </a:xfrm>
          <a:prstGeom prst="rect">
            <a:avLst/>
          </a:prstGeom>
          <a:noFill/>
        </p:spPr>
        <p:txBody>
          <a:bodyPr wrap="square" rtlCol="0">
            <a:spAutoFit/>
          </a:bodyPr>
          <a:lstStyle/>
          <a:p>
            <a:r>
              <a:rPr lang="en-US" sz="1400">
                <a:solidFill>
                  <a:schemeClr val="tx1">
                    <a:lumMod val="85000"/>
                    <a:lumOff val="15000"/>
                  </a:schemeClr>
                </a:solidFill>
              </a:rPr>
              <a:t>Volunteer</a:t>
            </a:r>
          </a:p>
        </p:txBody>
      </p:sp>
      <p:cxnSp>
        <p:nvCxnSpPr>
          <p:cNvPr id="113" name="Connector: Elbow 112">
            <a:extLst>
              <a:ext uri="{FF2B5EF4-FFF2-40B4-BE49-F238E27FC236}">
                <a16:creationId xmlns:a16="http://schemas.microsoft.com/office/drawing/2014/main" id="{B4048C38-D02D-4A62-9CD3-1EE912214DF6}"/>
              </a:ext>
            </a:extLst>
          </p:cNvPr>
          <p:cNvCxnSpPr>
            <a:cxnSpLocks/>
            <a:stCxn id="111" idx="0"/>
            <a:endCxn id="24" idx="0"/>
          </p:cNvCxnSpPr>
          <p:nvPr/>
        </p:nvCxnSpPr>
        <p:spPr>
          <a:xfrm rot="16200000" flipH="1" flipV="1">
            <a:off x="8505948" y="-566416"/>
            <a:ext cx="830577" cy="5502395"/>
          </a:xfrm>
          <a:prstGeom prst="bentConnector3">
            <a:avLst>
              <a:gd name="adj1" fmla="val -27523"/>
            </a:avLst>
          </a:prstGeom>
          <a:ln>
            <a:solidFill>
              <a:srgbClr val="70002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8B7DB5A-DC33-4F7C-962F-62036B7BBC15}"/>
              </a:ext>
            </a:extLst>
          </p:cNvPr>
          <p:cNvSpPr txBox="1"/>
          <p:nvPr/>
        </p:nvSpPr>
        <p:spPr>
          <a:xfrm>
            <a:off x="6571488" y="1610606"/>
            <a:ext cx="2167281" cy="830997"/>
          </a:xfrm>
          <a:prstGeom prst="rect">
            <a:avLst/>
          </a:prstGeom>
          <a:solidFill>
            <a:schemeClr val="tx1">
              <a:lumMod val="85000"/>
              <a:lumOff val="15000"/>
              <a:alpha val="62000"/>
            </a:schemeClr>
          </a:solidFill>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Organize Events</a:t>
            </a:r>
          </a:p>
          <a:p>
            <a:pPr marL="285750" indent="-285750">
              <a:buFont typeface="Arial" panose="020B0604020202020204" pitchFamily="34" charset="0"/>
              <a:buChar char="•"/>
            </a:pPr>
            <a:r>
              <a:rPr lang="en-US" sz="1600">
                <a:solidFill>
                  <a:schemeClr val="tx1">
                    <a:lumMod val="85000"/>
                    <a:lumOff val="15000"/>
                  </a:schemeClr>
                </a:solidFill>
              </a:rPr>
              <a:t>People Connect</a:t>
            </a:r>
          </a:p>
          <a:p>
            <a:pPr marL="285750" indent="-285750">
              <a:buFont typeface="Arial" panose="020B0604020202020204" pitchFamily="34" charset="0"/>
              <a:buChar char="•"/>
            </a:pPr>
            <a:r>
              <a:rPr lang="en-US" sz="1600">
                <a:solidFill>
                  <a:schemeClr val="tx1">
                    <a:lumMod val="85000"/>
                    <a:lumOff val="15000"/>
                  </a:schemeClr>
                </a:solidFill>
              </a:rPr>
              <a:t>Social Media </a:t>
            </a:r>
          </a:p>
        </p:txBody>
      </p:sp>
      <p:sp>
        <p:nvSpPr>
          <p:cNvPr id="118" name="TextBox 117">
            <a:extLst>
              <a:ext uri="{FF2B5EF4-FFF2-40B4-BE49-F238E27FC236}">
                <a16:creationId xmlns:a16="http://schemas.microsoft.com/office/drawing/2014/main" id="{285D9D40-2888-49C9-8366-19FB7E1B069A}"/>
              </a:ext>
            </a:extLst>
          </p:cNvPr>
          <p:cNvSpPr txBox="1"/>
          <p:nvPr/>
        </p:nvSpPr>
        <p:spPr>
          <a:xfrm>
            <a:off x="8839205" y="1616809"/>
            <a:ext cx="2333632" cy="830997"/>
          </a:xfrm>
          <a:prstGeom prst="rect">
            <a:avLst/>
          </a:prstGeom>
          <a:solidFill>
            <a:schemeClr val="tx1">
              <a:lumMod val="85000"/>
              <a:lumOff val="15000"/>
              <a:alpha val="62000"/>
            </a:schemeClr>
          </a:solidFill>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Awareness</a:t>
            </a:r>
          </a:p>
          <a:p>
            <a:pPr marL="285750" indent="-285750">
              <a:buFont typeface="Arial" panose="020B0604020202020204" pitchFamily="34" charset="0"/>
              <a:buChar char="•"/>
            </a:pPr>
            <a:r>
              <a:rPr lang="en-US" sz="1600">
                <a:solidFill>
                  <a:schemeClr val="tx1">
                    <a:lumMod val="85000"/>
                    <a:lumOff val="15000"/>
                  </a:schemeClr>
                </a:solidFill>
              </a:rPr>
              <a:t>Technology Bridge</a:t>
            </a:r>
          </a:p>
          <a:p>
            <a:pPr marL="285750" indent="-285750">
              <a:buFont typeface="Arial" panose="020B0604020202020204" pitchFamily="34" charset="0"/>
              <a:buChar char="•"/>
            </a:pPr>
            <a:r>
              <a:rPr lang="en-US" sz="1600">
                <a:solidFill>
                  <a:schemeClr val="tx1">
                    <a:lumMod val="85000"/>
                    <a:lumOff val="15000"/>
                  </a:schemeClr>
                </a:solidFill>
              </a:rPr>
              <a:t>Information Tunneling</a:t>
            </a:r>
          </a:p>
        </p:txBody>
      </p:sp>
      <p:pic>
        <p:nvPicPr>
          <p:cNvPr id="119" name="Graphic 118" descr="Hospital">
            <a:extLst>
              <a:ext uri="{FF2B5EF4-FFF2-40B4-BE49-F238E27FC236}">
                <a16:creationId xmlns:a16="http://schemas.microsoft.com/office/drawing/2014/main" id="{A21E2F29-C72E-48AE-A807-9D62F234A4C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363121" y="4912121"/>
            <a:ext cx="606197" cy="606197"/>
          </a:xfrm>
          <a:prstGeom prst="rect">
            <a:avLst/>
          </a:prstGeom>
        </p:spPr>
      </p:pic>
      <p:sp>
        <p:nvSpPr>
          <p:cNvPr id="120" name="TextBox 119">
            <a:extLst>
              <a:ext uri="{FF2B5EF4-FFF2-40B4-BE49-F238E27FC236}">
                <a16:creationId xmlns:a16="http://schemas.microsoft.com/office/drawing/2014/main" id="{B325B6D2-A538-486D-B9AF-05F7B88DB749}"/>
              </a:ext>
            </a:extLst>
          </p:cNvPr>
          <p:cNvSpPr txBox="1"/>
          <p:nvPr/>
        </p:nvSpPr>
        <p:spPr>
          <a:xfrm>
            <a:off x="11315743" y="3854519"/>
            <a:ext cx="797798" cy="307777"/>
          </a:xfrm>
          <a:prstGeom prst="rect">
            <a:avLst/>
          </a:prstGeom>
          <a:noFill/>
        </p:spPr>
        <p:txBody>
          <a:bodyPr wrap="square" rtlCol="0">
            <a:spAutoFit/>
          </a:bodyPr>
          <a:lstStyle/>
          <a:p>
            <a:pPr algn="ctr"/>
            <a:r>
              <a:rPr lang="en-US" sz="1400">
                <a:solidFill>
                  <a:schemeClr val="tx1">
                    <a:lumMod val="85000"/>
                    <a:lumOff val="15000"/>
                  </a:schemeClr>
                </a:solidFill>
              </a:rPr>
              <a:t>Firms</a:t>
            </a:r>
          </a:p>
        </p:txBody>
      </p:sp>
      <p:cxnSp>
        <p:nvCxnSpPr>
          <p:cNvPr id="121" name="Connector: Elbow 120">
            <a:extLst>
              <a:ext uri="{FF2B5EF4-FFF2-40B4-BE49-F238E27FC236}">
                <a16:creationId xmlns:a16="http://schemas.microsoft.com/office/drawing/2014/main" id="{7C1BE62B-8B69-48D9-8FEB-EB974C6B01A0}"/>
              </a:ext>
            </a:extLst>
          </p:cNvPr>
          <p:cNvCxnSpPr>
            <a:cxnSpLocks/>
            <a:stCxn id="120" idx="2"/>
            <a:endCxn id="24" idx="2"/>
          </p:cNvCxnSpPr>
          <p:nvPr/>
        </p:nvCxnSpPr>
        <p:spPr>
          <a:xfrm rot="5400000" flipH="1">
            <a:off x="8880276" y="1327931"/>
            <a:ext cx="124129" cy="5544603"/>
          </a:xfrm>
          <a:prstGeom prst="bentConnector3">
            <a:avLst>
              <a:gd name="adj1" fmla="val -308828"/>
            </a:avLst>
          </a:prstGeom>
          <a:ln>
            <a:solidFill>
              <a:srgbClr val="70002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3" name="Graphic 132" descr="Bank">
            <a:extLst>
              <a:ext uri="{FF2B5EF4-FFF2-40B4-BE49-F238E27FC236}">
                <a16:creationId xmlns:a16="http://schemas.microsoft.com/office/drawing/2014/main" id="{17E34363-E8DE-4FA0-8CAC-50AE00E293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11411543" y="3327040"/>
            <a:ext cx="606197" cy="606197"/>
          </a:xfrm>
          <a:prstGeom prst="rect">
            <a:avLst/>
          </a:prstGeom>
        </p:spPr>
      </p:pic>
      <p:sp>
        <p:nvSpPr>
          <p:cNvPr id="134" name="TextBox 133">
            <a:extLst>
              <a:ext uri="{FF2B5EF4-FFF2-40B4-BE49-F238E27FC236}">
                <a16:creationId xmlns:a16="http://schemas.microsoft.com/office/drawing/2014/main" id="{C798B3C2-074B-4957-ADD8-73CB45C1F958}"/>
              </a:ext>
            </a:extLst>
          </p:cNvPr>
          <p:cNvSpPr txBox="1"/>
          <p:nvPr/>
        </p:nvSpPr>
        <p:spPr>
          <a:xfrm>
            <a:off x="11323220" y="5478298"/>
            <a:ext cx="686000" cy="523220"/>
          </a:xfrm>
          <a:prstGeom prst="rect">
            <a:avLst/>
          </a:prstGeom>
          <a:noFill/>
        </p:spPr>
        <p:txBody>
          <a:bodyPr wrap="square" rtlCol="0">
            <a:spAutoFit/>
          </a:bodyPr>
          <a:lstStyle/>
          <a:p>
            <a:pPr algn="ctr"/>
            <a:r>
              <a:rPr lang="en-US" sz="1400">
                <a:solidFill>
                  <a:schemeClr val="tx1">
                    <a:lumMod val="85000"/>
                    <a:lumOff val="15000"/>
                  </a:schemeClr>
                </a:solidFill>
              </a:rPr>
              <a:t>Healthcare</a:t>
            </a:r>
          </a:p>
        </p:txBody>
      </p:sp>
      <p:cxnSp>
        <p:nvCxnSpPr>
          <p:cNvPr id="135" name="Connector: Elbow 134">
            <a:extLst>
              <a:ext uri="{FF2B5EF4-FFF2-40B4-BE49-F238E27FC236}">
                <a16:creationId xmlns:a16="http://schemas.microsoft.com/office/drawing/2014/main" id="{1FDD4EC5-69E4-482F-A1B3-CC11BA534793}"/>
              </a:ext>
            </a:extLst>
          </p:cNvPr>
          <p:cNvCxnSpPr>
            <a:cxnSpLocks/>
            <a:stCxn id="134" idx="2"/>
            <a:endCxn id="24" idx="2"/>
          </p:cNvCxnSpPr>
          <p:nvPr/>
        </p:nvCxnSpPr>
        <p:spPr>
          <a:xfrm rot="5400000" flipH="1">
            <a:off x="7936454" y="2271753"/>
            <a:ext cx="1963351" cy="5496181"/>
          </a:xfrm>
          <a:prstGeom prst="bentConnector3">
            <a:avLst>
              <a:gd name="adj1" fmla="val -9493"/>
            </a:avLst>
          </a:prstGeom>
          <a:ln>
            <a:solidFill>
              <a:srgbClr val="70002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DAE8101C-8312-4A2C-A6C6-ABD885185DD5}"/>
              </a:ext>
            </a:extLst>
          </p:cNvPr>
          <p:cNvSpPr txBox="1"/>
          <p:nvPr/>
        </p:nvSpPr>
        <p:spPr>
          <a:xfrm>
            <a:off x="6448155" y="5297508"/>
            <a:ext cx="2240924" cy="830997"/>
          </a:xfrm>
          <a:prstGeom prst="rect">
            <a:avLst/>
          </a:prstGeom>
          <a:solidFill>
            <a:srgbClr val="595959">
              <a:alpha val="61000"/>
            </a:srgbClr>
          </a:solidFill>
          <a:ln>
            <a:noFill/>
          </a:ln>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Consultation</a:t>
            </a:r>
          </a:p>
          <a:p>
            <a:pPr marL="285750" indent="-285750">
              <a:buFont typeface="Arial" panose="020B0604020202020204" pitchFamily="34" charset="0"/>
              <a:buChar char="•"/>
            </a:pPr>
            <a:r>
              <a:rPr lang="en-US" sz="1600">
                <a:solidFill>
                  <a:schemeClr val="tx1">
                    <a:lumMod val="85000"/>
                    <a:lumOff val="15000"/>
                  </a:schemeClr>
                </a:solidFill>
              </a:rPr>
              <a:t>Diagnosis</a:t>
            </a:r>
          </a:p>
          <a:p>
            <a:pPr marL="285750" indent="-285750">
              <a:buFont typeface="Arial" panose="020B0604020202020204" pitchFamily="34" charset="0"/>
              <a:buChar char="•"/>
            </a:pPr>
            <a:r>
              <a:rPr lang="en-US" sz="1600">
                <a:solidFill>
                  <a:schemeClr val="tx1">
                    <a:lumMod val="85000"/>
                    <a:lumOff val="15000"/>
                  </a:schemeClr>
                </a:solidFill>
              </a:rPr>
              <a:t>Cure</a:t>
            </a:r>
          </a:p>
        </p:txBody>
      </p:sp>
      <p:sp>
        <p:nvSpPr>
          <p:cNvPr id="159" name="TextBox 158">
            <a:extLst>
              <a:ext uri="{FF2B5EF4-FFF2-40B4-BE49-F238E27FC236}">
                <a16:creationId xmlns:a16="http://schemas.microsoft.com/office/drawing/2014/main" id="{6D9157F2-9752-4BB7-B9C3-477132919449}"/>
              </a:ext>
            </a:extLst>
          </p:cNvPr>
          <p:cNvSpPr txBox="1"/>
          <p:nvPr/>
        </p:nvSpPr>
        <p:spPr>
          <a:xfrm>
            <a:off x="8780366" y="5297507"/>
            <a:ext cx="2240924" cy="830997"/>
          </a:xfrm>
          <a:prstGeom prst="rect">
            <a:avLst/>
          </a:prstGeom>
          <a:solidFill>
            <a:srgbClr val="996F7B"/>
          </a:solidFill>
          <a:ln>
            <a:noFill/>
          </a:ln>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Expert Panel</a:t>
            </a:r>
          </a:p>
          <a:p>
            <a:pPr marL="285750" indent="-285750">
              <a:buFont typeface="Arial" panose="020B0604020202020204" pitchFamily="34" charset="0"/>
              <a:buChar char="•"/>
            </a:pPr>
            <a:r>
              <a:rPr lang="en-US" sz="1600">
                <a:solidFill>
                  <a:schemeClr val="tx1">
                    <a:lumMod val="85000"/>
                    <a:lumOff val="15000"/>
                  </a:schemeClr>
                </a:solidFill>
              </a:rPr>
              <a:t>Pharmacy</a:t>
            </a:r>
          </a:p>
          <a:p>
            <a:pPr marL="285750" indent="-285750">
              <a:buFont typeface="Arial" panose="020B0604020202020204" pitchFamily="34" charset="0"/>
              <a:buChar char="•"/>
            </a:pPr>
            <a:r>
              <a:rPr lang="en-US" sz="1600">
                <a:solidFill>
                  <a:schemeClr val="tx1">
                    <a:lumMod val="85000"/>
                    <a:lumOff val="15000"/>
                  </a:schemeClr>
                </a:solidFill>
              </a:rPr>
              <a:t>Counselling</a:t>
            </a:r>
          </a:p>
        </p:txBody>
      </p:sp>
      <p:sp>
        <p:nvSpPr>
          <p:cNvPr id="160" name="TextBox 159">
            <a:extLst>
              <a:ext uri="{FF2B5EF4-FFF2-40B4-BE49-F238E27FC236}">
                <a16:creationId xmlns:a16="http://schemas.microsoft.com/office/drawing/2014/main" id="{ADBE7BCA-866B-4E91-AD8A-ACA6A9D42EF4}"/>
              </a:ext>
            </a:extLst>
          </p:cNvPr>
          <p:cNvSpPr txBox="1"/>
          <p:nvPr/>
        </p:nvSpPr>
        <p:spPr>
          <a:xfrm>
            <a:off x="7004963" y="3661648"/>
            <a:ext cx="2045407" cy="830997"/>
          </a:xfrm>
          <a:prstGeom prst="rect">
            <a:avLst/>
          </a:prstGeom>
          <a:solidFill>
            <a:srgbClr val="385723">
              <a:alpha val="73000"/>
            </a:srgbClr>
          </a:solidFill>
          <a:ln>
            <a:noFill/>
          </a:ln>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Insurance</a:t>
            </a:r>
          </a:p>
          <a:p>
            <a:pPr marL="285750" indent="-285750">
              <a:buFont typeface="Arial" panose="020B0604020202020204" pitchFamily="34" charset="0"/>
              <a:buChar char="•"/>
            </a:pPr>
            <a:r>
              <a:rPr lang="en-US" sz="1600">
                <a:solidFill>
                  <a:schemeClr val="tx1">
                    <a:lumMod val="85000"/>
                    <a:lumOff val="15000"/>
                  </a:schemeClr>
                </a:solidFill>
              </a:rPr>
              <a:t>NGO</a:t>
            </a:r>
          </a:p>
          <a:p>
            <a:pPr marL="285750" indent="-285750">
              <a:buFont typeface="Arial" panose="020B0604020202020204" pitchFamily="34" charset="0"/>
              <a:buChar char="•"/>
            </a:pPr>
            <a:r>
              <a:rPr lang="en-US" sz="1600">
                <a:solidFill>
                  <a:schemeClr val="tx1">
                    <a:lumMod val="85000"/>
                    <a:lumOff val="15000"/>
                  </a:schemeClr>
                </a:solidFill>
              </a:rPr>
              <a:t>Corporates</a:t>
            </a:r>
          </a:p>
        </p:txBody>
      </p:sp>
      <p:sp>
        <p:nvSpPr>
          <p:cNvPr id="161" name="TextBox 160">
            <a:extLst>
              <a:ext uri="{FF2B5EF4-FFF2-40B4-BE49-F238E27FC236}">
                <a16:creationId xmlns:a16="http://schemas.microsoft.com/office/drawing/2014/main" id="{8C13C266-8D73-427B-9B38-27C2D8A8F6CA}"/>
              </a:ext>
            </a:extLst>
          </p:cNvPr>
          <p:cNvSpPr txBox="1"/>
          <p:nvPr/>
        </p:nvSpPr>
        <p:spPr>
          <a:xfrm>
            <a:off x="9152844" y="3648499"/>
            <a:ext cx="2045407" cy="830997"/>
          </a:xfrm>
          <a:prstGeom prst="rect">
            <a:avLst/>
          </a:prstGeom>
          <a:solidFill>
            <a:srgbClr val="385723">
              <a:alpha val="73000"/>
            </a:srgbClr>
          </a:solidFill>
          <a:ln>
            <a:noFill/>
          </a:ln>
        </p:spPr>
        <p:txBody>
          <a:bodyPr wrap="square" rtlCol="0">
            <a:spAutoFit/>
          </a:bodyPr>
          <a:lstStyle/>
          <a:p>
            <a:pPr marL="285750" indent="-285750">
              <a:buFont typeface="Arial" panose="020B0604020202020204" pitchFamily="34" charset="0"/>
              <a:buChar char="•"/>
            </a:pPr>
            <a:r>
              <a:rPr lang="en-US" sz="1600">
                <a:solidFill>
                  <a:schemeClr val="tx1">
                    <a:lumMod val="85000"/>
                    <a:lumOff val="15000"/>
                  </a:schemeClr>
                </a:solidFill>
              </a:rPr>
              <a:t>Agency</a:t>
            </a:r>
          </a:p>
          <a:p>
            <a:pPr marL="285750" indent="-285750">
              <a:buFont typeface="Arial" panose="020B0604020202020204" pitchFamily="34" charset="0"/>
              <a:buChar char="•"/>
            </a:pPr>
            <a:r>
              <a:rPr lang="en-US" sz="1600">
                <a:solidFill>
                  <a:schemeClr val="tx1">
                    <a:lumMod val="85000"/>
                    <a:lumOff val="15000"/>
                  </a:schemeClr>
                </a:solidFill>
              </a:rPr>
              <a:t>Retail Connect</a:t>
            </a:r>
          </a:p>
          <a:p>
            <a:pPr marL="285750" indent="-285750">
              <a:buFont typeface="Arial" panose="020B0604020202020204" pitchFamily="34" charset="0"/>
              <a:buChar char="•"/>
            </a:pPr>
            <a:r>
              <a:rPr lang="en-US" sz="1600">
                <a:solidFill>
                  <a:schemeClr val="tx1">
                    <a:lumMod val="85000"/>
                    <a:lumOff val="15000"/>
                  </a:schemeClr>
                </a:solidFill>
              </a:rPr>
              <a:t>Awareness</a:t>
            </a:r>
          </a:p>
        </p:txBody>
      </p:sp>
    </p:spTree>
    <p:extLst>
      <p:ext uri="{BB962C8B-B14F-4D97-AF65-F5344CB8AC3E}">
        <p14:creationId xmlns:p14="http://schemas.microsoft.com/office/powerpoint/2010/main" val="2398943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EDA"/>
            </a:gs>
            <a:gs pos="21000">
              <a:srgbClr val="FFCEDC"/>
            </a:gs>
            <a:gs pos="78000">
              <a:srgbClr val="FFC5D6"/>
            </a:gs>
            <a:gs pos="100000">
              <a:srgbClr val="FFCEDA">
                <a:alpha val="52941"/>
              </a:srgbClr>
            </a:gs>
            <a:gs pos="52000">
              <a:srgbClr val="FF3B73">
                <a:alpha val="69000"/>
              </a:srgbClr>
            </a:gs>
          </a:gsLst>
          <a:lin ang="18900000" scaled="1"/>
          <a:tileRect/>
        </a:gradFill>
        <a:effectLst/>
      </p:bgPr>
    </p:bg>
    <p:spTree>
      <p:nvGrpSpPr>
        <p:cNvPr id="1" name=""/>
        <p:cNvGrpSpPr/>
        <p:nvPr/>
      </p:nvGrpSpPr>
      <p:grpSpPr>
        <a:xfrm>
          <a:off x="0" y="0"/>
          <a:ext cx="0" cy="0"/>
          <a:chOff x="0" y="0"/>
          <a:chExt cx="0" cy="0"/>
        </a:xfrm>
      </p:grpSpPr>
      <p:sp>
        <p:nvSpPr>
          <p:cNvPr id="28" name="Right Triangle 27">
            <a:extLst>
              <a:ext uri="{FF2B5EF4-FFF2-40B4-BE49-F238E27FC236}">
                <a16:creationId xmlns:a16="http://schemas.microsoft.com/office/drawing/2014/main" id="{6C4D18B8-3C6F-4656-9905-5CE52082CD65}"/>
              </a:ext>
            </a:extLst>
          </p:cNvPr>
          <p:cNvSpPr/>
          <p:nvPr/>
        </p:nvSpPr>
        <p:spPr>
          <a:xfrm>
            <a:off x="0" y="0"/>
            <a:ext cx="7686675" cy="6858000"/>
          </a:xfrm>
          <a:prstGeom prst="rtTriangle">
            <a:avLst/>
          </a:prstGeom>
          <a:solidFill>
            <a:srgbClr val="FF3F7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5C9AEC28-3F4D-43DB-B446-F914DA32243B}"/>
              </a:ext>
            </a:extLst>
          </p:cNvPr>
          <p:cNvSpPr/>
          <p:nvPr/>
        </p:nvSpPr>
        <p:spPr>
          <a:xfrm>
            <a:off x="1143001" y="0"/>
            <a:ext cx="7381874" cy="6858000"/>
          </a:xfrm>
          <a:prstGeom prst="rtTriangle">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1B383D82-4A7C-4D34-8FFC-7D9B6AB5558B}"/>
              </a:ext>
            </a:extLst>
          </p:cNvPr>
          <p:cNvSpPr/>
          <p:nvPr/>
        </p:nvSpPr>
        <p:spPr>
          <a:xfrm>
            <a:off x="2119303" y="0"/>
            <a:ext cx="7381874" cy="6858000"/>
          </a:xfrm>
          <a:prstGeom prst="rtTriangle">
            <a:avLst/>
          </a:prstGeom>
          <a:solidFill>
            <a:srgbClr val="FF3F76">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D8E70B-1CC6-4D7C-B8E6-151A4755C8B8}"/>
              </a:ext>
            </a:extLst>
          </p:cNvPr>
          <p:cNvSpPr/>
          <p:nvPr/>
        </p:nvSpPr>
        <p:spPr>
          <a:xfrm>
            <a:off x="6083504" y="1855125"/>
            <a:ext cx="5983928" cy="2411131"/>
          </a:xfrm>
          <a:prstGeom prst="rect">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TextBox 40">
            <a:extLst>
              <a:ext uri="{FF2B5EF4-FFF2-40B4-BE49-F238E27FC236}">
                <a16:creationId xmlns:a16="http://schemas.microsoft.com/office/drawing/2014/main" id="{4B650395-CD18-4FF6-8E2D-AE5A149516FF}"/>
              </a:ext>
            </a:extLst>
          </p:cNvPr>
          <p:cNvSpPr txBox="1"/>
          <p:nvPr/>
        </p:nvSpPr>
        <p:spPr>
          <a:xfrm>
            <a:off x="6541939" y="2505670"/>
            <a:ext cx="3686901" cy="923330"/>
          </a:xfrm>
          <a:prstGeom prst="rect">
            <a:avLst/>
          </a:prstGeom>
          <a:noFill/>
        </p:spPr>
        <p:txBody>
          <a:bodyPr wrap="square" rtlCol="0">
            <a:spAutoFit/>
          </a:bodyPr>
          <a:lstStyle/>
          <a:p>
            <a:r>
              <a:rPr lang="en-US" sz="5400" cap="small"/>
              <a:t>Collaborate</a:t>
            </a:r>
            <a:endParaRPr lang="en-US" sz="4500" cap="small"/>
          </a:p>
        </p:txBody>
      </p:sp>
      <p:cxnSp>
        <p:nvCxnSpPr>
          <p:cNvPr id="3" name="Straight Connector 2">
            <a:extLst>
              <a:ext uri="{FF2B5EF4-FFF2-40B4-BE49-F238E27FC236}">
                <a16:creationId xmlns:a16="http://schemas.microsoft.com/office/drawing/2014/main" id="{8A6D6BC0-E38F-4A25-83F9-B423225DB7A9}"/>
              </a:ext>
            </a:extLst>
          </p:cNvPr>
          <p:cNvCxnSpPr>
            <a:cxnSpLocks/>
          </p:cNvCxnSpPr>
          <p:nvPr/>
        </p:nvCxnSpPr>
        <p:spPr>
          <a:xfrm>
            <a:off x="6691759" y="3412367"/>
            <a:ext cx="2949546" cy="16633"/>
          </a:xfrm>
          <a:prstGeom prst="line">
            <a:avLst/>
          </a:prstGeom>
          <a:ln w="31750">
            <a:solidFill>
              <a:srgbClr val="C80039">
                <a:alpha val="99000"/>
              </a:srgb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object, computer, clock, cat&#10;&#10;Description automatically generated">
            <a:extLst>
              <a:ext uri="{FF2B5EF4-FFF2-40B4-BE49-F238E27FC236}">
                <a16:creationId xmlns:a16="http://schemas.microsoft.com/office/drawing/2014/main" id="{9B7F0359-C665-4064-9426-A95C00C12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spTree>
    <p:extLst>
      <p:ext uri="{BB962C8B-B14F-4D97-AF65-F5344CB8AC3E}">
        <p14:creationId xmlns:p14="http://schemas.microsoft.com/office/powerpoint/2010/main" val="2817814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33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E88CAD9-2C49-4B07-823F-BA36E76FB88D}"/>
              </a:ext>
            </a:extLst>
          </p:cNvPr>
          <p:cNvSpPr/>
          <p:nvPr/>
        </p:nvSpPr>
        <p:spPr>
          <a:xfrm>
            <a:off x="9659815" y="820616"/>
            <a:ext cx="2462495" cy="2456720"/>
          </a:xfrm>
          <a:prstGeom prst="roundRect">
            <a:avLst>
              <a:gd name="adj" fmla="val 10941"/>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4E04C0AF-2CA9-4E52-8D2C-0651AB3DF63E}"/>
              </a:ext>
            </a:extLst>
          </p:cNvPr>
          <p:cNvSpPr txBox="1"/>
          <p:nvPr/>
        </p:nvSpPr>
        <p:spPr>
          <a:xfrm>
            <a:off x="9720343" y="876678"/>
            <a:ext cx="2440365" cy="2339102"/>
          </a:xfrm>
          <a:prstGeom prst="rect">
            <a:avLst/>
          </a:prstGeom>
          <a:noFill/>
        </p:spPr>
        <p:txBody>
          <a:bodyPr wrap="square" rtlCol="0">
            <a:spAutoFit/>
          </a:bodyPr>
          <a:lstStyle/>
          <a:p>
            <a:r>
              <a:rPr lang="en-US" sz="2000">
                <a:solidFill>
                  <a:schemeClr val="tx1">
                    <a:lumMod val="85000"/>
                    <a:lumOff val="15000"/>
                  </a:schemeClr>
                </a:solidFill>
              </a:rPr>
              <a:t>Practitioner</a:t>
            </a:r>
            <a:r>
              <a:rPr lang="en-US">
                <a:solidFill>
                  <a:schemeClr val="tx1">
                    <a:lumMod val="85000"/>
                    <a:lumOff val="15000"/>
                  </a:schemeClr>
                </a:solidFill>
              </a:rPr>
              <a:t> </a:t>
            </a:r>
          </a:p>
          <a:p>
            <a:pPr marL="285750" indent="-285750">
              <a:buFont typeface="Arial" panose="020B0604020202020204" pitchFamily="34" charset="0"/>
              <a:buChar char="•"/>
            </a:pPr>
            <a:r>
              <a:rPr lang="en-US" sz="1400">
                <a:solidFill>
                  <a:schemeClr val="tx1">
                    <a:lumMod val="85000"/>
                    <a:lumOff val="15000"/>
                  </a:schemeClr>
                </a:solidFill>
              </a:rPr>
              <a:t>Manage appointments</a:t>
            </a:r>
          </a:p>
          <a:p>
            <a:pPr marL="285750" indent="-285750">
              <a:buFont typeface="Arial" panose="020B0604020202020204" pitchFamily="34" charset="0"/>
              <a:buChar char="•"/>
            </a:pPr>
            <a:r>
              <a:rPr lang="en-US" sz="1400">
                <a:solidFill>
                  <a:schemeClr val="tx1">
                    <a:lumMod val="85000"/>
                    <a:lumOff val="15000"/>
                  </a:schemeClr>
                </a:solidFill>
              </a:rPr>
              <a:t>Report assessment</a:t>
            </a:r>
          </a:p>
          <a:p>
            <a:pPr marL="285750" indent="-285750">
              <a:buFont typeface="Arial" panose="020B0604020202020204" pitchFamily="34" charset="0"/>
              <a:buChar char="•"/>
            </a:pPr>
            <a:r>
              <a:rPr lang="en-US" sz="1400">
                <a:solidFill>
                  <a:schemeClr val="tx1">
                    <a:lumMod val="85000"/>
                    <a:lumOff val="15000"/>
                  </a:schemeClr>
                </a:solidFill>
              </a:rPr>
              <a:t>Recommend Treatment</a:t>
            </a:r>
          </a:p>
          <a:p>
            <a:pPr marL="285750" indent="-285750">
              <a:buFont typeface="Arial" panose="020B0604020202020204" pitchFamily="34" charset="0"/>
              <a:buChar char="•"/>
            </a:pPr>
            <a:r>
              <a:rPr lang="en-US" sz="1400">
                <a:solidFill>
                  <a:schemeClr val="tx1">
                    <a:lumMod val="85000"/>
                    <a:lumOff val="15000"/>
                  </a:schemeClr>
                </a:solidFill>
              </a:rPr>
              <a:t>Seek panel Advice</a:t>
            </a:r>
          </a:p>
          <a:p>
            <a:pPr marL="285750" indent="-285750">
              <a:buFont typeface="Arial" panose="020B0604020202020204" pitchFamily="34" charset="0"/>
              <a:buChar char="•"/>
            </a:pPr>
            <a:r>
              <a:rPr lang="en-US" sz="1400">
                <a:solidFill>
                  <a:schemeClr val="tx1">
                    <a:lumMod val="85000"/>
                    <a:lumOff val="15000"/>
                  </a:schemeClr>
                </a:solidFill>
              </a:rPr>
              <a:t>Provide expert opinion</a:t>
            </a:r>
          </a:p>
          <a:p>
            <a:pPr marL="285750" indent="-285750">
              <a:buFont typeface="Arial" panose="020B0604020202020204" pitchFamily="34" charset="0"/>
              <a:buChar char="•"/>
            </a:pPr>
            <a:r>
              <a:rPr lang="en-US" sz="1400">
                <a:solidFill>
                  <a:schemeClr val="tx1">
                    <a:lumMod val="85000"/>
                    <a:lumOff val="15000"/>
                  </a:schemeClr>
                </a:solidFill>
              </a:rPr>
              <a:t>Prescribe medicine</a:t>
            </a:r>
          </a:p>
          <a:p>
            <a:pPr marL="285750" indent="-285750">
              <a:buFont typeface="Arial" panose="020B0604020202020204" pitchFamily="34" charset="0"/>
              <a:buChar char="•"/>
            </a:pPr>
            <a:r>
              <a:rPr lang="en-US" sz="1400">
                <a:solidFill>
                  <a:schemeClr val="tx1">
                    <a:lumMod val="85000"/>
                    <a:lumOff val="15000"/>
                  </a:schemeClr>
                </a:solidFill>
              </a:rPr>
              <a:t>Recommend Radiology test</a:t>
            </a:r>
          </a:p>
          <a:p>
            <a:pPr marL="285750" indent="-285750">
              <a:buFont typeface="Arial" panose="020B0604020202020204" pitchFamily="34" charset="0"/>
              <a:buChar char="•"/>
            </a:pPr>
            <a:r>
              <a:rPr lang="en-US" sz="1400">
                <a:solidFill>
                  <a:schemeClr val="tx1">
                    <a:lumMod val="85000"/>
                    <a:lumOff val="15000"/>
                  </a:schemeClr>
                </a:solidFill>
              </a:rPr>
              <a:t>Provide Counselling</a:t>
            </a:r>
          </a:p>
        </p:txBody>
      </p:sp>
      <p:sp>
        <p:nvSpPr>
          <p:cNvPr id="2" name="Rectangle: Rounded Corners 1">
            <a:extLst>
              <a:ext uri="{FF2B5EF4-FFF2-40B4-BE49-F238E27FC236}">
                <a16:creationId xmlns:a16="http://schemas.microsoft.com/office/drawing/2014/main" id="{C30F8D4D-3E69-4BE1-A894-177520C15E97}"/>
              </a:ext>
            </a:extLst>
          </p:cNvPr>
          <p:cNvSpPr/>
          <p:nvPr/>
        </p:nvSpPr>
        <p:spPr>
          <a:xfrm>
            <a:off x="31292" y="853904"/>
            <a:ext cx="2504129" cy="2423431"/>
          </a:xfrm>
          <a:prstGeom prst="round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2A99B2D6-8A64-4C92-BA08-1A4AD27BE4C2}"/>
              </a:ext>
            </a:extLst>
          </p:cNvPr>
          <p:cNvSpPr txBox="1"/>
          <p:nvPr/>
        </p:nvSpPr>
        <p:spPr>
          <a:xfrm>
            <a:off x="69688" y="901346"/>
            <a:ext cx="2518767" cy="2339102"/>
          </a:xfrm>
          <a:prstGeom prst="rect">
            <a:avLst/>
          </a:prstGeom>
          <a:noFill/>
        </p:spPr>
        <p:txBody>
          <a:bodyPr wrap="square" rtlCol="0">
            <a:spAutoFit/>
          </a:bodyPr>
          <a:lstStyle/>
          <a:p>
            <a:r>
              <a:rPr lang="en-US" sz="2000">
                <a:solidFill>
                  <a:schemeClr val="tx1">
                    <a:lumMod val="85000"/>
                    <a:lumOff val="15000"/>
                  </a:schemeClr>
                </a:solidFill>
              </a:rPr>
              <a:t>Individual</a:t>
            </a:r>
            <a:r>
              <a:rPr lang="en-US">
                <a:solidFill>
                  <a:schemeClr val="tx1">
                    <a:lumMod val="85000"/>
                    <a:lumOff val="15000"/>
                  </a:schemeClr>
                </a:solidFill>
              </a:rPr>
              <a:t> </a:t>
            </a:r>
          </a:p>
          <a:p>
            <a:pPr marL="285750" indent="-285750">
              <a:buFont typeface="Arial" panose="020B0604020202020204" pitchFamily="34" charset="0"/>
              <a:buChar char="•"/>
            </a:pPr>
            <a:r>
              <a:rPr lang="en-US" sz="1400">
                <a:solidFill>
                  <a:schemeClr val="tx1">
                    <a:lumMod val="85000"/>
                    <a:lumOff val="15000"/>
                  </a:schemeClr>
                </a:solidFill>
              </a:rPr>
              <a:t>Read survivor stories</a:t>
            </a:r>
          </a:p>
          <a:p>
            <a:pPr marL="285750" indent="-285750">
              <a:buFont typeface="Arial" panose="020B0604020202020204" pitchFamily="34" charset="0"/>
              <a:buChar char="•"/>
            </a:pPr>
            <a:r>
              <a:rPr lang="en-US" sz="1400">
                <a:solidFill>
                  <a:schemeClr val="tx1">
                    <a:lumMod val="85000"/>
                    <a:lumOff val="15000"/>
                  </a:schemeClr>
                </a:solidFill>
              </a:rPr>
              <a:t>Mention physical symptoms</a:t>
            </a:r>
          </a:p>
          <a:p>
            <a:pPr marL="285750" indent="-285750">
              <a:buFont typeface="Arial" panose="020B0604020202020204" pitchFamily="34" charset="0"/>
              <a:buChar char="•"/>
            </a:pPr>
            <a:r>
              <a:rPr lang="en-US" sz="1400">
                <a:solidFill>
                  <a:schemeClr val="tx1">
                    <a:lumMod val="85000"/>
                    <a:lumOff val="15000"/>
                  </a:schemeClr>
                </a:solidFill>
              </a:rPr>
              <a:t>Take risk assessment test</a:t>
            </a:r>
          </a:p>
          <a:p>
            <a:pPr marL="285750" indent="-285750">
              <a:buFont typeface="Arial" panose="020B0604020202020204" pitchFamily="34" charset="0"/>
              <a:buChar char="•"/>
            </a:pPr>
            <a:r>
              <a:rPr lang="en-US" sz="1400">
                <a:solidFill>
                  <a:schemeClr val="tx1">
                    <a:lumMod val="85000"/>
                    <a:lumOff val="15000"/>
                  </a:schemeClr>
                </a:solidFill>
              </a:rPr>
              <a:t>Gather info &amp; facts</a:t>
            </a:r>
          </a:p>
          <a:p>
            <a:pPr marL="285750" indent="-285750">
              <a:buFont typeface="Arial" panose="020B0604020202020204" pitchFamily="34" charset="0"/>
              <a:buChar char="•"/>
            </a:pPr>
            <a:r>
              <a:rPr lang="en-US" sz="1400">
                <a:solidFill>
                  <a:schemeClr val="tx1">
                    <a:lumMod val="85000"/>
                    <a:lumOff val="15000"/>
                  </a:schemeClr>
                </a:solidFill>
              </a:rPr>
              <a:t>Connect with oncologist</a:t>
            </a:r>
          </a:p>
          <a:p>
            <a:pPr marL="285750" indent="-285750">
              <a:buFont typeface="Arial" panose="020B0604020202020204" pitchFamily="34" charset="0"/>
              <a:buChar char="•"/>
            </a:pPr>
            <a:r>
              <a:rPr lang="en-US" sz="1400">
                <a:solidFill>
                  <a:schemeClr val="tx1">
                    <a:lumMod val="85000"/>
                    <a:lumOff val="15000"/>
                  </a:schemeClr>
                </a:solidFill>
              </a:rPr>
              <a:t>Upload medical reports</a:t>
            </a:r>
          </a:p>
          <a:p>
            <a:pPr marL="285750" indent="-285750">
              <a:buFont typeface="Arial" panose="020B0604020202020204" pitchFamily="34" charset="0"/>
              <a:buChar char="•"/>
            </a:pPr>
            <a:r>
              <a:rPr lang="en-US" sz="1400">
                <a:solidFill>
                  <a:schemeClr val="tx1">
                    <a:lumMod val="85000"/>
                    <a:lumOff val="15000"/>
                  </a:schemeClr>
                </a:solidFill>
              </a:rPr>
              <a:t>Seek financial assistance</a:t>
            </a:r>
          </a:p>
          <a:p>
            <a:pPr marL="285750" indent="-285750">
              <a:buFont typeface="Arial" panose="020B0604020202020204" pitchFamily="34" charset="0"/>
              <a:buChar char="•"/>
            </a:pPr>
            <a:r>
              <a:rPr lang="en-US" sz="1400">
                <a:solidFill>
                  <a:schemeClr val="tx1">
                    <a:lumMod val="85000"/>
                    <a:lumOff val="15000"/>
                  </a:schemeClr>
                </a:solidFill>
              </a:rPr>
              <a:t>Attend awareness &amp; counselling sessions</a:t>
            </a:r>
          </a:p>
        </p:txBody>
      </p:sp>
      <p:pic>
        <p:nvPicPr>
          <p:cNvPr id="1026" name="Picture 2">
            <a:extLst>
              <a:ext uri="{FF2B5EF4-FFF2-40B4-BE49-F238E27FC236}">
                <a16:creationId xmlns:a16="http://schemas.microsoft.com/office/drawing/2014/main" id="{E973E69C-CB58-4B87-B132-9D12A7571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3164" y="3177739"/>
            <a:ext cx="1142998" cy="114299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AC01435E-9765-4A62-83E1-3B491C3FE29F}"/>
              </a:ext>
            </a:extLst>
          </p:cNvPr>
          <p:cNvGrpSpPr/>
          <p:nvPr/>
        </p:nvGrpSpPr>
        <p:grpSpPr>
          <a:xfrm rot="10800000">
            <a:off x="2565555" y="915169"/>
            <a:ext cx="123568" cy="2249445"/>
            <a:chOff x="2337142" y="4652318"/>
            <a:chExt cx="123568" cy="2249445"/>
          </a:xfrm>
        </p:grpSpPr>
        <p:cxnSp>
          <p:nvCxnSpPr>
            <p:cNvPr id="4" name="Straight Connector 3">
              <a:extLst>
                <a:ext uri="{FF2B5EF4-FFF2-40B4-BE49-F238E27FC236}">
                  <a16:creationId xmlns:a16="http://schemas.microsoft.com/office/drawing/2014/main" id="{8B303A46-2366-4DA0-A92E-CD06C4A950E0}"/>
                </a:ext>
              </a:extLst>
            </p:cNvPr>
            <p:cNvCxnSpPr>
              <a:cxnSpLocks/>
            </p:cNvCxnSpPr>
            <p:nvPr/>
          </p:nvCxnSpPr>
          <p:spPr>
            <a:xfrm rot="10800000" flipV="1">
              <a:off x="2398926" y="4652318"/>
              <a:ext cx="0" cy="2125877"/>
            </a:xfrm>
            <a:prstGeom prst="line">
              <a:avLst/>
            </a:prstGeom>
            <a:ln>
              <a:solidFill>
                <a:srgbClr val="700020"/>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3BA84668-DCDC-4CA9-B024-E5A7D61370D0}"/>
                </a:ext>
              </a:extLst>
            </p:cNvPr>
            <p:cNvSpPr/>
            <p:nvPr/>
          </p:nvSpPr>
          <p:spPr>
            <a:xfrm>
              <a:off x="2337142" y="6778195"/>
              <a:ext cx="123568" cy="123568"/>
            </a:xfrm>
            <a:prstGeom prst="ellipse">
              <a:avLst/>
            </a:prstGeom>
            <a:solidFill>
              <a:srgbClr val="700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4" name="Picture 10">
            <a:extLst>
              <a:ext uri="{FF2B5EF4-FFF2-40B4-BE49-F238E27FC236}">
                <a16:creationId xmlns:a16="http://schemas.microsoft.com/office/drawing/2014/main" id="{FAD3C550-11DC-440B-871F-245FCDC80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841" y="3177739"/>
            <a:ext cx="1142995" cy="114299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23A87012-C167-4A26-A014-9982B1F3DB7F}"/>
              </a:ext>
            </a:extLst>
          </p:cNvPr>
          <p:cNvGrpSpPr/>
          <p:nvPr/>
        </p:nvGrpSpPr>
        <p:grpSpPr>
          <a:xfrm rot="10800000">
            <a:off x="6034216" y="4930462"/>
            <a:ext cx="123568" cy="607347"/>
            <a:chOff x="6003325" y="2017176"/>
            <a:chExt cx="123568" cy="607347"/>
          </a:xfrm>
        </p:grpSpPr>
        <p:cxnSp>
          <p:nvCxnSpPr>
            <p:cNvPr id="60" name="Straight Connector 59">
              <a:extLst>
                <a:ext uri="{FF2B5EF4-FFF2-40B4-BE49-F238E27FC236}">
                  <a16:creationId xmlns:a16="http://schemas.microsoft.com/office/drawing/2014/main" id="{E53F14BD-044E-4CE8-A4FB-88CBE4EB9E40}"/>
                </a:ext>
              </a:extLst>
            </p:cNvPr>
            <p:cNvCxnSpPr>
              <a:cxnSpLocks/>
            </p:cNvCxnSpPr>
            <p:nvPr/>
          </p:nvCxnSpPr>
          <p:spPr>
            <a:xfrm rot="10800000">
              <a:off x="6065109" y="2140744"/>
              <a:ext cx="0" cy="483779"/>
            </a:xfrm>
            <a:prstGeom prst="line">
              <a:avLst/>
            </a:prstGeom>
            <a:ln>
              <a:solidFill>
                <a:srgbClr val="700020"/>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ED163DD5-885B-42DC-B699-AB57E9D87756}"/>
                </a:ext>
              </a:extLst>
            </p:cNvPr>
            <p:cNvSpPr/>
            <p:nvPr/>
          </p:nvSpPr>
          <p:spPr>
            <a:xfrm rot="10800000">
              <a:off x="6003325" y="2017176"/>
              <a:ext cx="123568" cy="123568"/>
            </a:xfrm>
            <a:prstGeom prst="ellipse">
              <a:avLst/>
            </a:prstGeom>
            <a:solidFill>
              <a:srgbClr val="700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6" name="Picture 12">
            <a:extLst>
              <a:ext uri="{FF2B5EF4-FFF2-40B4-BE49-F238E27FC236}">
                <a16:creationId xmlns:a16="http://schemas.microsoft.com/office/drawing/2014/main" id="{B888D2E6-A716-4B92-B529-63FE8FFEFC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4" y="3787470"/>
            <a:ext cx="1142992" cy="1142992"/>
          </a:xfrm>
          <a:prstGeom prst="rect">
            <a:avLst/>
          </a:prstGeom>
          <a:noFill/>
          <a:extLst>
            <a:ext uri="{909E8E84-426E-40DD-AFC4-6F175D3DCCD1}">
              <a14:hiddenFill xmlns:a14="http://schemas.microsoft.com/office/drawing/2010/main">
                <a:solidFill>
                  <a:srgbClr val="FFFFFF"/>
                </a:solidFill>
              </a14:hiddenFill>
            </a:ext>
          </a:extLst>
        </p:spPr>
      </p:pic>
      <p:grpSp>
        <p:nvGrpSpPr>
          <p:cNvPr id="67" name="Group 66">
            <a:extLst>
              <a:ext uri="{FF2B5EF4-FFF2-40B4-BE49-F238E27FC236}">
                <a16:creationId xmlns:a16="http://schemas.microsoft.com/office/drawing/2014/main" id="{905823DB-B684-45BE-A86C-725E23441D33}"/>
              </a:ext>
            </a:extLst>
          </p:cNvPr>
          <p:cNvGrpSpPr/>
          <p:nvPr/>
        </p:nvGrpSpPr>
        <p:grpSpPr>
          <a:xfrm rot="10800000">
            <a:off x="9502877" y="865740"/>
            <a:ext cx="123568" cy="2311999"/>
            <a:chOff x="2337142" y="4589764"/>
            <a:chExt cx="123568" cy="2311999"/>
          </a:xfrm>
        </p:grpSpPr>
        <p:cxnSp>
          <p:nvCxnSpPr>
            <p:cNvPr id="68" name="Straight Connector 67">
              <a:extLst>
                <a:ext uri="{FF2B5EF4-FFF2-40B4-BE49-F238E27FC236}">
                  <a16:creationId xmlns:a16="http://schemas.microsoft.com/office/drawing/2014/main" id="{FF4B6D7F-DD29-48D5-8DAF-C6A22669B15C}"/>
                </a:ext>
              </a:extLst>
            </p:cNvPr>
            <p:cNvCxnSpPr>
              <a:cxnSpLocks/>
              <a:stCxn id="1026" idx="0"/>
            </p:cNvCxnSpPr>
            <p:nvPr/>
          </p:nvCxnSpPr>
          <p:spPr>
            <a:xfrm rot="10800000" flipH="1" flipV="1">
              <a:off x="2398924" y="4589764"/>
              <a:ext cx="2" cy="2188430"/>
            </a:xfrm>
            <a:prstGeom prst="line">
              <a:avLst/>
            </a:prstGeom>
            <a:ln>
              <a:solidFill>
                <a:srgbClr val="700020"/>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5CC9A55-0727-4366-8239-D22037E591C6}"/>
                </a:ext>
              </a:extLst>
            </p:cNvPr>
            <p:cNvSpPr/>
            <p:nvPr/>
          </p:nvSpPr>
          <p:spPr>
            <a:xfrm>
              <a:off x="2337142" y="6778195"/>
              <a:ext cx="123568" cy="123568"/>
            </a:xfrm>
            <a:prstGeom prst="ellipse">
              <a:avLst/>
            </a:prstGeom>
            <a:solidFill>
              <a:srgbClr val="700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B3071883-178E-43FD-964D-A77A329EC1B0}"/>
              </a:ext>
            </a:extLst>
          </p:cNvPr>
          <p:cNvGrpSpPr/>
          <p:nvPr/>
        </p:nvGrpSpPr>
        <p:grpSpPr>
          <a:xfrm>
            <a:off x="5791834" y="211334"/>
            <a:ext cx="608332" cy="608332"/>
            <a:chOff x="7111834" y="1813596"/>
            <a:chExt cx="843879" cy="843879"/>
          </a:xfrm>
        </p:grpSpPr>
        <p:sp>
          <p:nvSpPr>
            <p:cNvPr id="54" name="Oval 53">
              <a:extLst>
                <a:ext uri="{FF2B5EF4-FFF2-40B4-BE49-F238E27FC236}">
                  <a16:creationId xmlns:a16="http://schemas.microsoft.com/office/drawing/2014/main" id="{9A212557-4198-4844-AD7B-4B1664D1A1A5}"/>
                </a:ext>
              </a:extLst>
            </p:cNvPr>
            <p:cNvSpPr/>
            <p:nvPr/>
          </p:nvSpPr>
          <p:spPr>
            <a:xfrm>
              <a:off x="7111834" y="1813596"/>
              <a:ext cx="843879" cy="8438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Icon&#10;&#10;Description automatically generated">
              <a:extLst>
                <a:ext uri="{FF2B5EF4-FFF2-40B4-BE49-F238E27FC236}">
                  <a16:creationId xmlns:a16="http://schemas.microsoft.com/office/drawing/2014/main" id="{7F259C79-AF2B-4874-9141-A45240687A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3621" y="1962847"/>
              <a:ext cx="460304" cy="460304"/>
            </a:xfrm>
            <a:prstGeom prst="rect">
              <a:avLst/>
            </a:prstGeom>
          </p:spPr>
        </p:pic>
      </p:grpSp>
      <p:grpSp>
        <p:nvGrpSpPr>
          <p:cNvPr id="76" name="Group 75">
            <a:extLst>
              <a:ext uri="{FF2B5EF4-FFF2-40B4-BE49-F238E27FC236}">
                <a16:creationId xmlns:a16="http://schemas.microsoft.com/office/drawing/2014/main" id="{9AFC5999-5BE1-4434-9AEF-243915C140DE}"/>
              </a:ext>
            </a:extLst>
          </p:cNvPr>
          <p:cNvGrpSpPr/>
          <p:nvPr/>
        </p:nvGrpSpPr>
        <p:grpSpPr>
          <a:xfrm>
            <a:off x="7481466" y="1695235"/>
            <a:ext cx="608332" cy="608332"/>
            <a:chOff x="7580610" y="1723799"/>
            <a:chExt cx="608332" cy="608332"/>
          </a:xfrm>
        </p:grpSpPr>
        <p:sp>
          <p:nvSpPr>
            <p:cNvPr id="85" name="Oval 84">
              <a:extLst>
                <a:ext uri="{FF2B5EF4-FFF2-40B4-BE49-F238E27FC236}">
                  <a16:creationId xmlns:a16="http://schemas.microsoft.com/office/drawing/2014/main" id="{DEF0C1C5-431D-4BFA-A013-DF6585997A1D}"/>
                </a:ext>
              </a:extLst>
            </p:cNvPr>
            <p:cNvSpPr/>
            <p:nvPr/>
          </p:nvSpPr>
          <p:spPr>
            <a:xfrm>
              <a:off x="7580610" y="1723799"/>
              <a:ext cx="608332" cy="608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A picture containing room&#10;&#10;Description automatically generated">
              <a:extLst>
                <a:ext uri="{FF2B5EF4-FFF2-40B4-BE49-F238E27FC236}">
                  <a16:creationId xmlns:a16="http://schemas.microsoft.com/office/drawing/2014/main" id="{119D5BC5-A54A-47F7-A320-AD132933FD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8865" y="1862054"/>
              <a:ext cx="331822" cy="331822"/>
            </a:xfrm>
            <a:prstGeom prst="rect">
              <a:avLst/>
            </a:prstGeom>
          </p:spPr>
        </p:pic>
      </p:grpSp>
      <p:grpSp>
        <p:nvGrpSpPr>
          <p:cNvPr id="65" name="Group 64">
            <a:extLst>
              <a:ext uri="{FF2B5EF4-FFF2-40B4-BE49-F238E27FC236}">
                <a16:creationId xmlns:a16="http://schemas.microsoft.com/office/drawing/2014/main" id="{83CDEAD7-2ABE-4B67-9BC2-77524C139E4F}"/>
              </a:ext>
            </a:extLst>
          </p:cNvPr>
          <p:cNvGrpSpPr/>
          <p:nvPr/>
        </p:nvGrpSpPr>
        <p:grpSpPr>
          <a:xfrm>
            <a:off x="4621138" y="2672215"/>
            <a:ext cx="605120" cy="605120"/>
            <a:chOff x="3215034" y="478138"/>
            <a:chExt cx="843879" cy="843879"/>
          </a:xfrm>
        </p:grpSpPr>
        <p:sp>
          <p:nvSpPr>
            <p:cNvPr id="80" name="Oval 79">
              <a:extLst>
                <a:ext uri="{FF2B5EF4-FFF2-40B4-BE49-F238E27FC236}">
                  <a16:creationId xmlns:a16="http://schemas.microsoft.com/office/drawing/2014/main" id="{5906670F-4A0E-4585-861D-2FF9FC5D76C4}"/>
                </a:ext>
              </a:extLst>
            </p:cNvPr>
            <p:cNvSpPr/>
            <p:nvPr/>
          </p:nvSpPr>
          <p:spPr>
            <a:xfrm>
              <a:off x="3215034" y="478138"/>
              <a:ext cx="843879" cy="8438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descr="Icon&#10;&#10;Description automatically generated">
              <a:extLst>
                <a:ext uri="{FF2B5EF4-FFF2-40B4-BE49-F238E27FC236}">
                  <a16:creationId xmlns:a16="http://schemas.microsoft.com/office/drawing/2014/main" id="{849C7193-2D67-454F-8FCF-CDA419C123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09405" y="669925"/>
              <a:ext cx="460303" cy="460303"/>
            </a:xfrm>
            <a:prstGeom prst="rect">
              <a:avLst/>
            </a:prstGeom>
          </p:spPr>
        </p:pic>
      </p:grpSp>
      <p:cxnSp>
        <p:nvCxnSpPr>
          <p:cNvPr id="53" name="Straight Connector 52">
            <a:extLst>
              <a:ext uri="{FF2B5EF4-FFF2-40B4-BE49-F238E27FC236}">
                <a16:creationId xmlns:a16="http://schemas.microsoft.com/office/drawing/2014/main" id="{FF36F127-2BEA-4E7B-B408-670E1F255043}"/>
              </a:ext>
            </a:extLst>
          </p:cNvPr>
          <p:cNvCxnSpPr>
            <a:cxnSpLocks/>
            <a:endCxn id="1036" idx="0"/>
          </p:cNvCxnSpPr>
          <p:nvPr/>
        </p:nvCxnSpPr>
        <p:spPr>
          <a:xfrm>
            <a:off x="6096000" y="819666"/>
            <a:ext cx="0" cy="2967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439902BC-57D0-4970-9C78-F3204FA1283A}"/>
              </a:ext>
            </a:extLst>
          </p:cNvPr>
          <p:cNvGrpSpPr/>
          <p:nvPr/>
        </p:nvGrpSpPr>
        <p:grpSpPr>
          <a:xfrm>
            <a:off x="4012806" y="1695236"/>
            <a:ext cx="608332" cy="608332"/>
            <a:chOff x="3087731" y="1864787"/>
            <a:chExt cx="843879" cy="843879"/>
          </a:xfrm>
        </p:grpSpPr>
        <p:sp>
          <p:nvSpPr>
            <p:cNvPr id="81" name="Oval 80">
              <a:extLst>
                <a:ext uri="{FF2B5EF4-FFF2-40B4-BE49-F238E27FC236}">
                  <a16:creationId xmlns:a16="http://schemas.microsoft.com/office/drawing/2014/main" id="{F0FF157B-9029-480F-AF1F-C19F020720C3}"/>
                </a:ext>
              </a:extLst>
            </p:cNvPr>
            <p:cNvSpPr/>
            <p:nvPr/>
          </p:nvSpPr>
          <p:spPr>
            <a:xfrm>
              <a:off x="3087731" y="1864787"/>
              <a:ext cx="843879" cy="8438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descr="Icon&#10;&#10;Description automatically generated">
              <a:extLst>
                <a:ext uri="{FF2B5EF4-FFF2-40B4-BE49-F238E27FC236}">
                  <a16:creationId xmlns:a16="http://schemas.microsoft.com/office/drawing/2014/main" id="{92A8EC42-19A3-4BDB-9C62-A81241699E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5632" y="2064139"/>
              <a:ext cx="445173" cy="445173"/>
            </a:xfrm>
            <a:prstGeom prst="rect">
              <a:avLst/>
            </a:prstGeom>
          </p:spPr>
        </p:pic>
      </p:grpSp>
      <p:grpSp>
        <p:nvGrpSpPr>
          <p:cNvPr id="73" name="Group 72">
            <a:extLst>
              <a:ext uri="{FF2B5EF4-FFF2-40B4-BE49-F238E27FC236}">
                <a16:creationId xmlns:a16="http://schemas.microsoft.com/office/drawing/2014/main" id="{A76E7205-C335-4194-8451-1E4A18FE1D19}"/>
              </a:ext>
            </a:extLst>
          </p:cNvPr>
          <p:cNvGrpSpPr/>
          <p:nvPr/>
        </p:nvGrpSpPr>
        <p:grpSpPr>
          <a:xfrm>
            <a:off x="4621138" y="718257"/>
            <a:ext cx="608332" cy="608332"/>
            <a:chOff x="4602614" y="1293192"/>
            <a:chExt cx="843879" cy="843879"/>
          </a:xfrm>
        </p:grpSpPr>
        <p:sp>
          <p:nvSpPr>
            <p:cNvPr id="82" name="Oval 81">
              <a:extLst>
                <a:ext uri="{FF2B5EF4-FFF2-40B4-BE49-F238E27FC236}">
                  <a16:creationId xmlns:a16="http://schemas.microsoft.com/office/drawing/2014/main" id="{5EDABB40-921C-4E42-823C-971D2D17CB5F}"/>
                </a:ext>
              </a:extLst>
            </p:cNvPr>
            <p:cNvSpPr/>
            <p:nvPr/>
          </p:nvSpPr>
          <p:spPr>
            <a:xfrm>
              <a:off x="4602614" y="1293192"/>
              <a:ext cx="843879" cy="8438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descr="Icon&#10;&#10;Description automatically generated">
              <a:extLst>
                <a:ext uri="{FF2B5EF4-FFF2-40B4-BE49-F238E27FC236}">
                  <a16:creationId xmlns:a16="http://schemas.microsoft.com/office/drawing/2014/main" id="{FA442C94-2A76-43F8-B977-B2551BB0C9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91730" y="1481362"/>
              <a:ext cx="467537" cy="467537"/>
            </a:xfrm>
            <a:prstGeom prst="rect">
              <a:avLst/>
            </a:prstGeom>
          </p:spPr>
        </p:pic>
      </p:grpSp>
      <p:sp>
        <p:nvSpPr>
          <p:cNvPr id="89" name="Oval 88">
            <a:extLst>
              <a:ext uri="{FF2B5EF4-FFF2-40B4-BE49-F238E27FC236}">
                <a16:creationId xmlns:a16="http://schemas.microsoft.com/office/drawing/2014/main" id="{6404A8E8-6AAA-4289-AB27-4CF95D9824F4}"/>
              </a:ext>
            </a:extLst>
          </p:cNvPr>
          <p:cNvSpPr/>
          <p:nvPr/>
        </p:nvSpPr>
        <p:spPr>
          <a:xfrm>
            <a:off x="6965766" y="718257"/>
            <a:ext cx="608332" cy="608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Picture 92" descr="Icon&#10;&#10;Description automatically generated">
            <a:extLst>
              <a:ext uri="{FF2B5EF4-FFF2-40B4-BE49-F238E27FC236}">
                <a16:creationId xmlns:a16="http://schemas.microsoft.com/office/drawing/2014/main" id="{92865DF6-8A31-42C1-A52C-EA684B761F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27272" y="870951"/>
            <a:ext cx="285320" cy="285320"/>
          </a:xfrm>
          <a:prstGeom prst="rect">
            <a:avLst/>
          </a:prstGeom>
        </p:spPr>
      </p:pic>
      <p:grpSp>
        <p:nvGrpSpPr>
          <p:cNvPr id="83" name="Group 82">
            <a:extLst>
              <a:ext uri="{FF2B5EF4-FFF2-40B4-BE49-F238E27FC236}">
                <a16:creationId xmlns:a16="http://schemas.microsoft.com/office/drawing/2014/main" id="{4EA34864-CE93-41BA-A7C3-857C0C9B9A3B}"/>
              </a:ext>
            </a:extLst>
          </p:cNvPr>
          <p:cNvGrpSpPr/>
          <p:nvPr/>
        </p:nvGrpSpPr>
        <p:grpSpPr>
          <a:xfrm>
            <a:off x="6965766" y="2670608"/>
            <a:ext cx="608332" cy="608332"/>
            <a:chOff x="6677885" y="2596662"/>
            <a:chExt cx="608332" cy="608332"/>
          </a:xfrm>
        </p:grpSpPr>
        <p:sp>
          <p:nvSpPr>
            <p:cNvPr id="96" name="Oval 95">
              <a:extLst>
                <a:ext uri="{FF2B5EF4-FFF2-40B4-BE49-F238E27FC236}">
                  <a16:creationId xmlns:a16="http://schemas.microsoft.com/office/drawing/2014/main" id="{AE32524A-238A-47AE-BB5A-CE8665B6F7C1}"/>
                </a:ext>
              </a:extLst>
            </p:cNvPr>
            <p:cNvSpPr/>
            <p:nvPr/>
          </p:nvSpPr>
          <p:spPr>
            <a:xfrm>
              <a:off x="6677885" y="2596662"/>
              <a:ext cx="608332" cy="608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descr="Icon&#10;&#10;Description automatically generated">
              <a:extLst>
                <a:ext uri="{FF2B5EF4-FFF2-40B4-BE49-F238E27FC236}">
                  <a16:creationId xmlns:a16="http://schemas.microsoft.com/office/drawing/2014/main" id="{C4E7D7DC-9A67-44F0-BA01-05549EBEF9F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16140" y="2734917"/>
              <a:ext cx="331822" cy="331822"/>
            </a:xfrm>
            <a:prstGeom prst="rect">
              <a:avLst/>
            </a:prstGeom>
          </p:spPr>
        </p:pic>
      </p:grpSp>
      <p:grpSp>
        <p:nvGrpSpPr>
          <p:cNvPr id="86" name="Group 85">
            <a:extLst>
              <a:ext uri="{FF2B5EF4-FFF2-40B4-BE49-F238E27FC236}">
                <a16:creationId xmlns:a16="http://schemas.microsoft.com/office/drawing/2014/main" id="{1085D2C8-C5AE-4847-8252-C0C07AC018CC}"/>
              </a:ext>
            </a:extLst>
          </p:cNvPr>
          <p:cNvGrpSpPr/>
          <p:nvPr/>
        </p:nvGrpSpPr>
        <p:grpSpPr>
          <a:xfrm>
            <a:off x="3436663" y="1000126"/>
            <a:ext cx="2355164" cy="2914219"/>
            <a:chOff x="3436663" y="1000126"/>
            <a:chExt cx="2355164" cy="2914219"/>
          </a:xfrm>
        </p:grpSpPr>
        <p:sp>
          <p:nvSpPr>
            <p:cNvPr id="50" name="Arrow: Bent 49">
              <a:extLst>
                <a:ext uri="{FF2B5EF4-FFF2-40B4-BE49-F238E27FC236}">
                  <a16:creationId xmlns:a16="http://schemas.microsoft.com/office/drawing/2014/main" id="{EEA74C67-7B4D-4FB2-BF2E-EDFE76B61DE9}"/>
                </a:ext>
              </a:extLst>
            </p:cNvPr>
            <p:cNvSpPr/>
            <p:nvPr/>
          </p:nvSpPr>
          <p:spPr>
            <a:xfrm rot="16200000" flipV="1">
              <a:off x="3250196" y="1372715"/>
              <a:ext cx="2728097" cy="2355164"/>
            </a:xfrm>
            <a:prstGeom prst="bentArrow">
              <a:avLst>
                <a:gd name="adj1" fmla="val 0"/>
                <a:gd name="adj2" fmla="val 284"/>
                <a:gd name="adj3" fmla="val 764"/>
                <a:gd name="adj4" fmla="val 32766"/>
              </a:avLst>
            </a:prstGeom>
            <a:solidFill>
              <a:schemeClr val="bg1"/>
            </a:solidFill>
            <a:ln w="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Arrow: Bent 97">
              <a:extLst>
                <a:ext uri="{FF2B5EF4-FFF2-40B4-BE49-F238E27FC236}">
                  <a16:creationId xmlns:a16="http://schemas.microsoft.com/office/drawing/2014/main" id="{80AADA29-01A2-4345-84CC-39324ECF437D}"/>
                </a:ext>
              </a:extLst>
            </p:cNvPr>
            <p:cNvSpPr/>
            <p:nvPr/>
          </p:nvSpPr>
          <p:spPr>
            <a:xfrm rot="10800000" flipV="1">
              <a:off x="5223996" y="1000126"/>
              <a:ext cx="561000" cy="720768"/>
            </a:xfrm>
            <a:prstGeom prst="bentArrow">
              <a:avLst>
                <a:gd name="adj1" fmla="val 0"/>
                <a:gd name="adj2" fmla="val 284"/>
                <a:gd name="adj3" fmla="val 25000"/>
                <a:gd name="adj4" fmla="val 32766"/>
              </a:avLst>
            </a:prstGeom>
            <a:solidFill>
              <a:schemeClr val="bg1"/>
            </a:solidFill>
            <a:ln w="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1" name="Arrow: Bent 100">
            <a:extLst>
              <a:ext uri="{FF2B5EF4-FFF2-40B4-BE49-F238E27FC236}">
                <a16:creationId xmlns:a16="http://schemas.microsoft.com/office/drawing/2014/main" id="{2F676EB4-07FA-45AB-BEAB-15B4DB90062B}"/>
              </a:ext>
            </a:extLst>
          </p:cNvPr>
          <p:cNvSpPr/>
          <p:nvPr/>
        </p:nvSpPr>
        <p:spPr>
          <a:xfrm rot="10800000" flipV="1">
            <a:off x="4678338" y="1969919"/>
            <a:ext cx="1107242" cy="699283"/>
          </a:xfrm>
          <a:prstGeom prst="bentArrow">
            <a:avLst>
              <a:gd name="adj1" fmla="val 0"/>
              <a:gd name="adj2" fmla="val 284"/>
              <a:gd name="adj3" fmla="val 25000"/>
              <a:gd name="adj4" fmla="val 32766"/>
            </a:avLst>
          </a:prstGeom>
          <a:solidFill>
            <a:schemeClr val="bg1"/>
          </a:solidFill>
          <a:ln w="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Rounded Corners 6">
            <a:extLst>
              <a:ext uri="{FF2B5EF4-FFF2-40B4-BE49-F238E27FC236}">
                <a16:creationId xmlns:a16="http://schemas.microsoft.com/office/drawing/2014/main" id="{F46366A9-211B-4A07-AF1D-17D6922C50F2}"/>
              </a:ext>
            </a:extLst>
          </p:cNvPr>
          <p:cNvSpPr/>
          <p:nvPr/>
        </p:nvSpPr>
        <p:spPr>
          <a:xfrm>
            <a:off x="3436662" y="5282676"/>
            <a:ext cx="2525610" cy="1477327"/>
          </a:xfrm>
          <a:prstGeom prst="roundRect">
            <a:avLst/>
          </a:prstGeom>
          <a:solidFill>
            <a:srgbClr val="FF6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E57AB23-78E4-4D39-B77A-9F7437083B77}"/>
              </a:ext>
            </a:extLst>
          </p:cNvPr>
          <p:cNvSpPr/>
          <p:nvPr/>
        </p:nvSpPr>
        <p:spPr>
          <a:xfrm>
            <a:off x="6261911" y="5282675"/>
            <a:ext cx="2533853" cy="1477328"/>
          </a:xfrm>
          <a:prstGeom prst="roundRect">
            <a:avLst/>
          </a:prstGeom>
          <a:solidFill>
            <a:srgbClr val="FF6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Bent 103">
            <a:extLst>
              <a:ext uri="{FF2B5EF4-FFF2-40B4-BE49-F238E27FC236}">
                <a16:creationId xmlns:a16="http://schemas.microsoft.com/office/drawing/2014/main" id="{4BE09792-73FE-4E84-9F51-BF932DF96D33}"/>
              </a:ext>
            </a:extLst>
          </p:cNvPr>
          <p:cNvSpPr/>
          <p:nvPr/>
        </p:nvSpPr>
        <p:spPr>
          <a:xfrm rot="10800000" flipV="1">
            <a:off x="5246186" y="2952149"/>
            <a:ext cx="846602" cy="720768"/>
          </a:xfrm>
          <a:prstGeom prst="bentArrow">
            <a:avLst>
              <a:gd name="adj1" fmla="val 0"/>
              <a:gd name="adj2" fmla="val 284"/>
              <a:gd name="adj3" fmla="val 25000"/>
              <a:gd name="adj4" fmla="val 32766"/>
            </a:avLst>
          </a:prstGeom>
          <a:solidFill>
            <a:schemeClr val="bg1"/>
          </a:solidFill>
          <a:ln w="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Arrow: Bent 104">
            <a:extLst>
              <a:ext uri="{FF2B5EF4-FFF2-40B4-BE49-F238E27FC236}">
                <a16:creationId xmlns:a16="http://schemas.microsoft.com/office/drawing/2014/main" id="{5D23D5C5-119E-4BB2-B1CA-771D5781B5B2}"/>
              </a:ext>
            </a:extLst>
          </p:cNvPr>
          <p:cNvSpPr/>
          <p:nvPr/>
        </p:nvSpPr>
        <p:spPr>
          <a:xfrm rot="10800000" flipH="1" flipV="1">
            <a:off x="6092788" y="1969919"/>
            <a:ext cx="1368175" cy="720768"/>
          </a:xfrm>
          <a:prstGeom prst="bentArrow">
            <a:avLst>
              <a:gd name="adj1" fmla="val 0"/>
              <a:gd name="adj2" fmla="val 284"/>
              <a:gd name="adj3" fmla="val 25000"/>
              <a:gd name="adj4" fmla="val 32766"/>
            </a:avLst>
          </a:prstGeom>
          <a:solidFill>
            <a:schemeClr val="bg1"/>
          </a:solidFill>
          <a:ln w="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6" name="Group 105">
            <a:extLst>
              <a:ext uri="{FF2B5EF4-FFF2-40B4-BE49-F238E27FC236}">
                <a16:creationId xmlns:a16="http://schemas.microsoft.com/office/drawing/2014/main" id="{8ACED276-4424-48B1-8287-CC6FD713B04C}"/>
              </a:ext>
            </a:extLst>
          </p:cNvPr>
          <p:cNvGrpSpPr/>
          <p:nvPr/>
        </p:nvGrpSpPr>
        <p:grpSpPr>
          <a:xfrm flipH="1">
            <a:off x="6440597" y="1000125"/>
            <a:ext cx="2355166" cy="2914219"/>
            <a:chOff x="3436663" y="1000126"/>
            <a:chExt cx="2355164" cy="2914219"/>
          </a:xfrm>
        </p:grpSpPr>
        <p:sp>
          <p:nvSpPr>
            <p:cNvPr id="107" name="Arrow: Bent 106">
              <a:extLst>
                <a:ext uri="{FF2B5EF4-FFF2-40B4-BE49-F238E27FC236}">
                  <a16:creationId xmlns:a16="http://schemas.microsoft.com/office/drawing/2014/main" id="{B977EADE-721A-446C-ACA9-EE9F8EBCDE8B}"/>
                </a:ext>
              </a:extLst>
            </p:cNvPr>
            <p:cNvSpPr/>
            <p:nvPr/>
          </p:nvSpPr>
          <p:spPr>
            <a:xfrm rot="16200000" flipV="1">
              <a:off x="3250196" y="1372715"/>
              <a:ext cx="2728097" cy="2355164"/>
            </a:xfrm>
            <a:prstGeom prst="bentArrow">
              <a:avLst>
                <a:gd name="adj1" fmla="val 0"/>
                <a:gd name="adj2" fmla="val 284"/>
                <a:gd name="adj3" fmla="val 764"/>
                <a:gd name="adj4" fmla="val 32766"/>
              </a:avLst>
            </a:prstGeom>
            <a:solidFill>
              <a:schemeClr val="bg1"/>
            </a:solidFill>
            <a:ln w="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Arrow: Bent 107">
              <a:extLst>
                <a:ext uri="{FF2B5EF4-FFF2-40B4-BE49-F238E27FC236}">
                  <a16:creationId xmlns:a16="http://schemas.microsoft.com/office/drawing/2014/main" id="{085EBBA7-901E-42C9-84D3-489F75E0227E}"/>
                </a:ext>
              </a:extLst>
            </p:cNvPr>
            <p:cNvSpPr/>
            <p:nvPr/>
          </p:nvSpPr>
          <p:spPr>
            <a:xfrm rot="10800000" flipV="1">
              <a:off x="5222592" y="1000126"/>
              <a:ext cx="561000" cy="720768"/>
            </a:xfrm>
            <a:prstGeom prst="bentArrow">
              <a:avLst>
                <a:gd name="adj1" fmla="val 0"/>
                <a:gd name="adj2" fmla="val 284"/>
                <a:gd name="adj3" fmla="val 25000"/>
                <a:gd name="adj4" fmla="val 32766"/>
              </a:avLst>
            </a:prstGeom>
            <a:solidFill>
              <a:schemeClr val="bg1"/>
            </a:solidFill>
            <a:ln w="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9" name="Arrow: Bent 108">
            <a:extLst>
              <a:ext uri="{FF2B5EF4-FFF2-40B4-BE49-F238E27FC236}">
                <a16:creationId xmlns:a16="http://schemas.microsoft.com/office/drawing/2014/main" id="{8B8097F9-3FC3-4ED4-B21F-5441BEB744F8}"/>
              </a:ext>
            </a:extLst>
          </p:cNvPr>
          <p:cNvSpPr/>
          <p:nvPr/>
        </p:nvSpPr>
        <p:spPr>
          <a:xfrm rot="10800000" flipH="1" flipV="1">
            <a:off x="6454997" y="2952149"/>
            <a:ext cx="496370" cy="325186"/>
          </a:xfrm>
          <a:prstGeom prst="bentArrow">
            <a:avLst>
              <a:gd name="adj1" fmla="val 0"/>
              <a:gd name="adj2" fmla="val 284"/>
              <a:gd name="adj3" fmla="val 578"/>
              <a:gd name="adj4" fmla="val 32766"/>
            </a:avLst>
          </a:prstGeom>
          <a:solidFill>
            <a:schemeClr val="bg1"/>
          </a:solidFill>
          <a:ln w="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TextBox 111">
            <a:extLst>
              <a:ext uri="{FF2B5EF4-FFF2-40B4-BE49-F238E27FC236}">
                <a16:creationId xmlns:a16="http://schemas.microsoft.com/office/drawing/2014/main" id="{571CF330-3FEA-434D-937A-67CF77B1C82D}"/>
              </a:ext>
            </a:extLst>
          </p:cNvPr>
          <p:cNvSpPr txBox="1"/>
          <p:nvPr/>
        </p:nvSpPr>
        <p:spPr>
          <a:xfrm>
            <a:off x="3436662" y="5282675"/>
            <a:ext cx="2535771" cy="1692771"/>
          </a:xfrm>
          <a:prstGeom prst="rect">
            <a:avLst/>
          </a:prstGeom>
          <a:noFill/>
        </p:spPr>
        <p:txBody>
          <a:bodyPr wrap="square" rtlCol="0">
            <a:spAutoFit/>
          </a:bodyPr>
          <a:lstStyle/>
          <a:p>
            <a:r>
              <a:rPr lang="en-US" sz="2000">
                <a:solidFill>
                  <a:schemeClr val="tx1">
                    <a:lumMod val="85000"/>
                    <a:lumOff val="15000"/>
                  </a:schemeClr>
                </a:solidFill>
              </a:rPr>
              <a:t>Volunteer</a:t>
            </a:r>
            <a:r>
              <a:rPr lang="en-US">
                <a:solidFill>
                  <a:schemeClr val="tx1">
                    <a:lumMod val="85000"/>
                    <a:lumOff val="15000"/>
                  </a:schemeClr>
                </a:solidFill>
              </a:rPr>
              <a:t> </a:t>
            </a:r>
          </a:p>
          <a:p>
            <a:pPr marL="285750" indent="-285750">
              <a:buFont typeface="Arial" panose="020B0604020202020204" pitchFamily="34" charset="0"/>
              <a:buChar char="•"/>
            </a:pPr>
            <a:r>
              <a:rPr lang="en-US" sz="1400">
                <a:solidFill>
                  <a:schemeClr val="tx1">
                    <a:lumMod val="85000"/>
                    <a:lumOff val="15000"/>
                  </a:schemeClr>
                </a:solidFill>
              </a:rPr>
              <a:t>Connect to individuals</a:t>
            </a:r>
          </a:p>
          <a:p>
            <a:pPr marL="285750" indent="-285750">
              <a:buFont typeface="Arial" panose="020B0604020202020204" pitchFamily="34" charset="0"/>
              <a:buChar char="•"/>
            </a:pPr>
            <a:r>
              <a:rPr lang="en-US" sz="1400">
                <a:solidFill>
                  <a:schemeClr val="tx1">
                    <a:lumMod val="85000"/>
                    <a:lumOff val="15000"/>
                  </a:schemeClr>
                </a:solidFill>
              </a:rPr>
              <a:t>Organize awareness event</a:t>
            </a:r>
          </a:p>
          <a:p>
            <a:pPr marL="285750" indent="-285750">
              <a:buFont typeface="Arial" panose="020B0604020202020204" pitchFamily="34" charset="0"/>
              <a:buChar char="•"/>
            </a:pPr>
            <a:r>
              <a:rPr lang="en-US" sz="1400">
                <a:solidFill>
                  <a:schemeClr val="tx1">
                    <a:lumMod val="85000"/>
                    <a:lumOff val="15000"/>
                  </a:schemeClr>
                </a:solidFill>
              </a:rPr>
              <a:t>Provide technical help</a:t>
            </a:r>
          </a:p>
          <a:p>
            <a:pPr marL="285750" indent="-285750">
              <a:buFont typeface="Arial" panose="020B0604020202020204" pitchFamily="34" charset="0"/>
              <a:buChar char="•"/>
            </a:pPr>
            <a:r>
              <a:rPr lang="en-US" sz="1400">
                <a:solidFill>
                  <a:schemeClr val="tx1">
                    <a:lumMod val="85000"/>
                    <a:lumOff val="15000"/>
                  </a:schemeClr>
                </a:solidFill>
              </a:rPr>
              <a:t>Assist with right insurance</a:t>
            </a:r>
          </a:p>
          <a:p>
            <a:pPr marL="285750" indent="-285750">
              <a:buFont typeface="Arial" panose="020B0604020202020204" pitchFamily="34" charset="0"/>
              <a:buChar char="•"/>
            </a:pPr>
            <a:r>
              <a:rPr lang="en-US" sz="1400">
                <a:solidFill>
                  <a:schemeClr val="tx1">
                    <a:lumMod val="85000"/>
                    <a:lumOff val="15000"/>
                  </a:schemeClr>
                </a:solidFill>
              </a:rPr>
              <a:t>Provide NGO details</a:t>
            </a:r>
          </a:p>
          <a:p>
            <a:pPr marL="285750" indent="-285750">
              <a:buFont typeface="Arial" panose="020B0604020202020204" pitchFamily="34" charset="0"/>
              <a:buChar char="•"/>
            </a:pPr>
            <a:endParaRPr lang="en-US" sz="1400">
              <a:solidFill>
                <a:schemeClr val="tx1">
                  <a:lumMod val="85000"/>
                  <a:lumOff val="15000"/>
                </a:schemeClr>
              </a:solidFill>
            </a:endParaRPr>
          </a:p>
        </p:txBody>
      </p:sp>
      <p:sp>
        <p:nvSpPr>
          <p:cNvPr id="113" name="TextBox 112">
            <a:extLst>
              <a:ext uri="{FF2B5EF4-FFF2-40B4-BE49-F238E27FC236}">
                <a16:creationId xmlns:a16="http://schemas.microsoft.com/office/drawing/2014/main" id="{0A8F20B7-7335-40BF-9421-594390034CD1}"/>
              </a:ext>
            </a:extLst>
          </p:cNvPr>
          <p:cNvSpPr txBox="1"/>
          <p:nvPr/>
        </p:nvSpPr>
        <p:spPr>
          <a:xfrm>
            <a:off x="6229728" y="5282675"/>
            <a:ext cx="2580104" cy="1477328"/>
          </a:xfrm>
          <a:prstGeom prst="rect">
            <a:avLst/>
          </a:prstGeom>
          <a:noFill/>
          <a:effectLst>
            <a:softEdge rad="63500"/>
          </a:effectLst>
        </p:spPr>
        <p:txBody>
          <a:bodyPr wrap="square" rtlCol="0">
            <a:spAutoFit/>
          </a:bodyPr>
          <a:lstStyle/>
          <a:p>
            <a:r>
              <a:rPr lang="en-US" sz="2000">
                <a:solidFill>
                  <a:schemeClr val="tx1">
                    <a:lumMod val="85000"/>
                    <a:lumOff val="15000"/>
                  </a:schemeClr>
                </a:solidFill>
              </a:rPr>
              <a:t>Firm</a:t>
            </a:r>
            <a:r>
              <a:rPr lang="en-US">
                <a:solidFill>
                  <a:schemeClr val="tx1">
                    <a:lumMod val="85000"/>
                    <a:lumOff val="15000"/>
                  </a:schemeClr>
                </a:solidFill>
              </a:rPr>
              <a:t> </a:t>
            </a:r>
          </a:p>
          <a:p>
            <a:pPr marL="285750" indent="-285750">
              <a:buFont typeface="Arial" panose="020B0604020202020204" pitchFamily="34" charset="0"/>
              <a:buChar char="•"/>
            </a:pPr>
            <a:r>
              <a:rPr lang="en-US" sz="1400">
                <a:solidFill>
                  <a:schemeClr val="tx1">
                    <a:lumMod val="85000"/>
                    <a:lumOff val="15000"/>
                  </a:schemeClr>
                </a:solidFill>
              </a:rPr>
              <a:t>Organize awareness campaigns &amp; fundraisers </a:t>
            </a:r>
          </a:p>
          <a:p>
            <a:pPr marL="285750" indent="-285750">
              <a:buFont typeface="Arial" panose="020B0604020202020204" pitchFamily="34" charset="0"/>
              <a:buChar char="•"/>
            </a:pPr>
            <a:r>
              <a:rPr lang="en-US" sz="1400">
                <a:solidFill>
                  <a:schemeClr val="tx1">
                    <a:lumMod val="85000"/>
                    <a:lumOff val="15000"/>
                  </a:schemeClr>
                </a:solidFill>
              </a:rPr>
              <a:t>Provide medical insurance</a:t>
            </a:r>
          </a:p>
          <a:p>
            <a:pPr marL="285750" indent="-285750">
              <a:buFont typeface="Arial" panose="020B0604020202020204" pitchFamily="34" charset="0"/>
              <a:buChar char="•"/>
            </a:pPr>
            <a:r>
              <a:rPr lang="en-US" sz="1400">
                <a:solidFill>
                  <a:schemeClr val="tx1">
                    <a:lumMod val="85000"/>
                    <a:lumOff val="15000"/>
                  </a:schemeClr>
                </a:solidFill>
              </a:rPr>
              <a:t>Connect with contributors </a:t>
            </a:r>
          </a:p>
          <a:p>
            <a:pPr marL="285750" indent="-285750">
              <a:buFont typeface="Arial" panose="020B0604020202020204" pitchFamily="34" charset="0"/>
              <a:buChar char="•"/>
            </a:pPr>
            <a:r>
              <a:rPr lang="en-US" sz="1400">
                <a:solidFill>
                  <a:schemeClr val="tx1">
                    <a:lumMod val="85000"/>
                    <a:lumOff val="15000"/>
                  </a:schemeClr>
                </a:solidFill>
              </a:rPr>
              <a:t>Endorse events</a:t>
            </a:r>
          </a:p>
        </p:txBody>
      </p:sp>
      <p:pic>
        <p:nvPicPr>
          <p:cNvPr id="56" name="Picture 55" descr="A picture containing object, computer, clock, cat&#10;&#10;Description automatically generated">
            <a:extLst>
              <a:ext uri="{FF2B5EF4-FFF2-40B4-BE49-F238E27FC236}">
                <a16:creationId xmlns:a16="http://schemas.microsoft.com/office/drawing/2014/main" id="{4B3E82B6-AAF3-4CEE-92F2-1ECD6E291F5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spTree>
    <p:extLst>
      <p:ext uri="{BB962C8B-B14F-4D97-AF65-F5344CB8AC3E}">
        <p14:creationId xmlns:p14="http://schemas.microsoft.com/office/powerpoint/2010/main" val="2978723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EDA"/>
            </a:gs>
            <a:gs pos="21000">
              <a:srgbClr val="FFCEDC"/>
            </a:gs>
            <a:gs pos="78000">
              <a:srgbClr val="FFC5D6"/>
            </a:gs>
            <a:gs pos="100000">
              <a:srgbClr val="FFCEDA">
                <a:alpha val="52941"/>
              </a:srgbClr>
            </a:gs>
            <a:gs pos="52000">
              <a:srgbClr val="FF3B73">
                <a:alpha val="69000"/>
              </a:srgbClr>
            </a:gs>
          </a:gsLst>
          <a:lin ang="18900000" scaled="1"/>
          <a:tileRect/>
        </a:gradFill>
        <a:effectLst/>
      </p:bgPr>
    </p:bg>
    <p:spTree>
      <p:nvGrpSpPr>
        <p:cNvPr id="1" name=""/>
        <p:cNvGrpSpPr/>
        <p:nvPr/>
      </p:nvGrpSpPr>
      <p:grpSpPr>
        <a:xfrm>
          <a:off x="0" y="0"/>
          <a:ext cx="0" cy="0"/>
          <a:chOff x="0" y="0"/>
          <a:chExt cx="0" cy="0"/>
        </a:xfrm>
      </p:grpSpPr>
      <p:sp>
        <p:nvSpPr>
          <p:cNvPr id="28" name="Right Triangle 27">
            <a:extLst>
              <a:ext uri="{FF2B5EF4-FFF2-40B4-BE49-F238E27FC236}">
                <a16:creationId xmlns:a16="http://schemas.microsoft.com/office/drawing/2014/main" id="{6C4D18B8-3C6F-4656-9905-5CE52082CD65}"/>
              </a:ext>
            </a:extLst>
          </p:cNvPr>
          <p:cNvSpPr/>
          <p:nvPr/>
        </p:nvSpPr>
        <p:spPr>
          <a:xfrm>
            <a:off x="0" y="0"/>
            <a:ext cx="7686675" cy="6858000"/>
          </a:xfrm>
          <a:prstGeom prst="rtTriangle">
            <a:avLst/>
          </a:prstGeom>
          <a:solidFill>
            <a:srgbClr val="FF3F7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5C9AEC28-3F4D-43DB-B446-F914DA32243B}"/>
              </a:ext>
            </a:extLst>
          </p:cNvPr>
          <p:cNvSpPr/>
          <p:nvPr/>
        </p:nvSpPr>
        <p:spPr>
          <a:xfrm>
            <a:off x="1143001" y="0"/>
            <a:ext cx="7381874" cy="6858000"/>
          </a:xfrm>
          <a:prstGeom prst="rtTriangle">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1B383D82-4A7C-4D34-8FFC-7D9B6AB5558B}"/>
              </a:ext>
            </a:extLst>
          </p:cNvPr>
          <p:cNvSpPr/>
          <p:nvPr/>
        </p:nvSpPr>
        <p:spPr>
          <a:xfrm>
            <a:off x="2119303" y="0"/>
            <a:ext cx="7381874" cy="6858000"/>
          </a:xfrm>
          <a:prstGeom prst="rtTriangle">
            <a:avLst/>
          </a:prstGeom>
          <a:solidFill>
            <a:srgbClr val="FF3F76">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D8E70B-1CC6-4D7C-B8E6-151A4755C8B8}"/>
              </a:ext>
            </a:extLst>
          </p:cNvPr>
          <p:cNvSpPr/>
          <p:nvPr/>
        </p:nvSpPr>
        <p:spPr>
          <a:xfrm>
            <a:off x="6083504" y="1855125"/>
            <a:ext cx="5983928" cy="2411131"/>
          </a:xfrm>
          <a:prstGeom prst="rect">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TextBox 40">
            <a:extLst>
              <a:ext uri="{FF2B5EF4-FFF2-40B4-BE49-F238E27FC236}">
                <a16:creationId xmlns:a16="http://schemas.microsoft.com/office/drawing/2014/main" id="{4B650395-CD18-4FF6-8E2D-AE5A149516FF}"/>
              </a:ext>
            </a:extLst>
          </p:cNvPr>
          <p:cNvSpPr txBox="1"/>
          <p:nvPr/>
        </p:nvSpPr>
        <p:spPr>
          <a:xfrm>
            <a:off x="6541939" y="2505670"/>
            <a:ext cx="3686901" cy="923330"/>
          </a:xfrm>
          <a:prstGeom prst="rect">
            <a:avLst/>
          </a:prstGeom>
          <a:noFill/>
        </p:spPr>
        <p:txBody>
          <a:bodyPr wrap="square" rtlCol="0">
            <a:spAutoFit/>
          </a:bodyPr>
          <a:lstStyle/>
          <a:p>
            <a:r>
              <a:rPr lang="en-US" sz="5400" cap="small"/>
              <a:t>Cure</a:t>
            </a:r>
            <a:endParaRPr lang="en-US" sz="4500" cap="small"/>
          </a:p>
        </p:txBody>
      </p:sp>
      <p:cxnSp>
        <p:nvCxnSpPr>
          <p:cNvPr id="3" name="Straight Connector 2">
            <a:extLst>
              <a:ext uri="{FF2B5EF4-FFF2-40B4-BE49-F238E27FC236}">
                <a16:creationId xmlns:a16="http://schemas.microsoft.com/office/drawing/2014/main" id="{8A6D6BC0-E38F-4A25-83F9-B423225DB7A9}"/>
              </a:ext>
            </a:extLst>
          </p:cNvPr>
          <p:cNvCxnSpPr>
            <a:cxnSpLocks/>
          </p:cNvCxnSpPr>
          <p:nvPr/>
        </p:nvCxnSpPr>
        <p:spPr>
          <a:xfrm>
            <a:off x="6691759" y="3412367"/>
            <a:ext cx="994916" cy="0"/>
          </a:xfrm>
          <a:prstGeom prst="line">
            <a:avLst/>
          </a:prstGeom>
          <a:ln w="31750">
            <a:solidFill>
              <a:srgbClr val="C80039">
                <a:alpha val="99000"/>
              </a:srgb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object, computer, clock, cat&#10;&#10;Description automatically generated">
            <a:extLst>
              <a:ext uri="{FF2B5EF4-FFF2-40B4-BE49-F238E27FC236}">
                <a16:creationId xmlns:a16="http://schemas.microsoft.com/office/drawing/2014/main" id="{9AEAE756-3BC7-4A1C-BE4E-4B09F950C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spTree>
    <p:extLst>
      <p:ext uri="{BB962C8B-B14F-4D97-AF65-F5344CB8AC3E}">
        <p14:creationId xmlns:p14="http://schemas.microsoft.com/office/powerpoint/2010/main" val="2295725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EDA"/>
            </a:gs>
            <a:gs pos="21000">
              <a:srgbClr val="FFCEDC"/>
            </a:gs>
            <a:gs pos="78000">
              <a:srgbClr val="FFC5D6"/>
            </a:gs>
            <a:gs pos="100000">
              <a:srgbClr val="FFCEDA">
                <a:alpha val="52941"/>
              </a:srgbClr>
            </a:gs>
            <a:gs pos="52000">
              <a:srgbClr val="FF3B73">
                <a:alpha val="69000"/>
              </a:srgbClr>
            </a:gs>
          </a:gsLst>
          <a:lin ang="18900000" scaled="1"/>
          <a:tileRect/>
        </a:gradFill>
        <a:effectLst/>
      </p:bgPr>
    </p:bg>
    <p:spTree>
      <p:nvGrpSpPr>
        <p:cNvPr id="1" name=""/>
        <p:cNvGrpSpPr/>
        <p:nvPr/>
      </p:nvGrpSpPr>
      <p:grpSpPr>
        <a:xfrm>
          <a:off x="0" y="0"/>
          <a:ext cx="0" cy="0"/>
          <a:chOff x="0" y="0"/>
          <a:chExt cx="0" cy="0"/>
        </a:xfrm>
      </p:grpSpPr>
      <p:sp>
        <p:nvSpPr>
          <p:cNvPr id="28" name="Right Triangle 27">
            <a:extLst>
              <a:ext uri="{FF2B5EF4-FFF2-40B4-BE49-F238E27FC236}">
                <a16:creationId xmlns:a16="http://schemas.microsoft.com/office/drawing/2014/main" id="{6C4D18B8-3C6F-4656-9905-5CE52082CD65}"/>
              </a:ext>
            </a:extLst>
          </p:cNvPr>
          <p:cNvSpPr/>
          <p:nvPr/>
        </p:nvSpPr>
        <p:spPr>
          <a:xfrm>
            <a:off x="0" y="0"/>
            <a:ext cx="7686675" cy="6858000"/>
          </a:xfrm>
          <a:prstGeom prst="rtTriangle">
            <a:avLst/>
          </a:prstGeom>
          <a:solidFill>
            <a:srgbClr val="FF3F7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5C9AEC28-3F4D-43DB-B446-F914DA32243B}"/>
              </a:ext>
            </a:extLst>
          </p:cNvPr>
          <p:cNvSpPr/>
          <p:nvPr/>
        </p:nvSpPr>
        <p:spPr>
          <a:xfrm>
            <a:off x="1143001" y="0"/>
            <a:ext cx="7381874" cy="6858000"/>
          </a:xfrm>
          <a:prstGeom prst="rtTriangle">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1B383D82-4A7C-4D34-8FFC-7D9B6AB5558B}"/>
              </a:ext>
            </a:extLst>
          </p:cNvPr>
          <p:cNvSpPr/>
          <p:nvPr/>
        </p:nvSpPr>
        <p:spPr>
          <a:xfrm>
            <a:off x="2119303" y="0"/>
            <a:ext cx="7381874" cy="6858000"/>
          </a:xfrm>
          <a:prstGeom prst="rtTriangle">
            <a:avLst/>
          </a:prstGeom>
          <a:solidFill>
            <a:srgbClr val="FF3F76">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D8E70B-1CC6-4D7C-B8E6-151A4755C8B8}"/>
              </a:ext>
            </a:extLst>
          </p:cNvPr>
          <p:cNvSpPr/>
          <p:nvPr/>
        </p:nvSpPr>
        <p:spPr>
          <a:xfrm>
            <a:off x="6092843" y="1948115"/>
            <a:ext cx="5983928" cy="1557925"/>
          </a:xfrm>
          <a:prstGeom prst="rect">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TextBox 40">
            <a:extLst>
              <a:ext uri="{FF2B5EF4-FFF2-40B4-BE49-F238E27FC236}">
                <a16:creationId xmlns:a16="http://schemas.microsoft.com/office/drawing/2014/main" id="{4B650395-CD18-4FF6-8E2D-AE5A149516FF}"/>
              </a:ext>
            </a:extLst>
          </p:cNvPr>
          <p:cNvSpPr txBox="1"/>
          <p:nvPr/>
        </p:nvSpPr>
        <p:spPr>
          <a:xfrm>
            <a:off x="7973314" y="2265412"/>
            <a:ext cx="3055725" cy="923330"/>
          </a:xfrm>
          <a:prstGeom prst="rect">
            <a:avLst/>
          </a:prstGeom>
          <a:noFill/>
        </p:spPr>
        <p:txBody>
          <a:bodyPr wrap="square" rtlCol="0">
            <a:spAutoFit/>
          </a:bodyPr>
          <a:lstStyle/>
          <a:p>
            <a:r>
              <a:rPr lang="en-US" sz="5400" cap="small">
                <a:solidFill>
                  <a:schemeClr val="tx1">
                    <a:lumMod val="95000"/>
                    <a:lumOff val="5000"/>
                  </a:schemeClr>
                </a:solidFill>
              </a:rPr>
              <a:t>Statistics</a:t>
            </a:r>
            <a:endParaRPr lang="en-US" sz="4500" cap="small">
              <a:solidFill>
                <a:schemeClr val="tx1">
                  <a:lumMod val="95000"/>
                  <a:lumOff val="5000"/>
                </a:schemeClr>
              </a:solidFill>
            </a:endParaRPr>
          </a:p>
        </p:txBody>
      </p:sp>
      <p:cxnSp>
        <p:nvCxnSpPr>
          <p:cNvPr id="3" name="Straight Connector 2">
            <a:extLst>
              <a:ext uri="{FF2B5EF4-FFF2-40B4-BE49-F238E27FC236}">
                <a16:creationId xmlns:a16="http://schemas.microsoft.com/office/drawing/2014/main" id="{8A6D6BC0-E38F-4A25-83F9-B423225DB7A9}"/>
              </a:ext>
            </a:extLst>
          </p:cNvPr>
          <p:cNvCxnSpPr/>
          <p:nvPr/>
        </p:nvCxnSpPr>
        <p:spPr>
          <a:xfrm>
            <a:off x="8106938" y="3066585"/>
            <a:ext cx="2364058" cy="0"/>
          </a:xfrm>
          <a:prstGeom prst="line">
            <a:avLst/>
          </a:prstGeom>
          <a:ln w="31750">
            <a:solidFill>
              <a:srgbClr val="C80039">
                <a:alpha val="99000"/>
              </a:srgbClr>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object, computer, clock, cat&#10;&#10;Description automatically generated">
            <a:extLst>
              <a:ext uri="{FF2B5EF4-FFF2-40B4-BE49-F238E27FC236}">
                <a16:creationId xmlns:a16="http://schemas.microsoft.com/office/drawing/2014/main" id="{DDA480A4-F55F-48E2-BE3C-286730898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spTree>
    <p:extLst>
      <p:ext uri="{BB962C8B-B14F-4D97-AF65-F5344CB8AC3E}">
        <p14:creationId xmlns:p14="http://schemas.microsoft.com/office/powerpoint/2010/main" val="1119303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33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F996D35-03FF-4FAC-B337-E89CF3A6C927}"/>
              </a:ext>
            </a:extLst>
          </p:cNvPr>
          <p:cNvGrpSpPr/>
          <p:nvPr/>
        </p:nvGrpSpPr>
        <p:grpSpPr>
          <a:xfrm>
            <a:off x="1546521" y="3154017"/>
            <a:ext cx="1551412" cy="1587812"/>
            <a:chOff x="1546521" y="3205994"/>
            <a:chExt cx="1551412" cy="1587812"/>
          </a:xfrm>
        </p:grpSpPr>
        <p:sp>
          <p:nvSpPr>
            <p:cNvPr id="52" name="Oval 51">
              <a:extLst>
                <a:ext uri="{FF2B5EF4-FFF2-40B4-BE49-F238E27FC236}">
                  <a16:creationId xmlns:a16="http://schemas.microsoft.com/office/drawing/2014/main" id="{F5424EE5-540C-4546-96E1-EAB70B42C7CA}"/>
                </a:ext>
              </a:extLst>
            </p:cNvPr>
            <p:cNvSpPr/>
            <p:nvPr/>
          </p:nvSpPr>
          <p:spPr>
            <a:xfrm>
              <a:off x="1546521" y="3205994"/>
              <a:ext cx="1551412" cy="15878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a:extLst>
                <a:ext uri="{FF2B5EF4-FFF2-40B4-BE49-F238E27FC236}">
                  <a16:creationId xmlns:a16="http://schemas.microsoft.com/office/drawing/2014/main" id="{B888D2E6-A716-4B92-B529-63FE8FFEF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728" y="3376427"/>
              <a:ext cx="1142992" cy="11429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3763983A-7C9C-405E-93B7-CC5417DE57FB}"/>
              </a:ext>
            </a:extLst>
          </p:cNvPr>
          <p:cNvGrpSpPr/>
          <p:nvPr/>
        </p:nvGrpSpPr>
        <p:grpSpPr>
          <a:xfrm>
            <a:off x="1342308" y="798928"/>
            <a:ext cx="1551412" cy="1587812"/>
            <a:chOff x="1546521" y="944596"/>
            <a:chExt cx="1551412" cy="1587812"/>
          </a:xfrm>
        </p:grpSpPr>
        <p:sp>
          <p:nvSpPr>
            <p:cNvPr id="51" name="Oval 50">
              <a:extLst>
                <a:ext uri="{FF2B5EF4-FFF2-40B4-BE49-F238E27FC236}">
                  <a16:creationId xmlns:a16="http://schemas.microsoft.com/office/drawing/2014/main" id="{2B15868E-4EC3-46F0-8FDD-34EEC91B93BE}"/>
                </a:ext>
              </a:extLst>
            </p:cNvPr>
            <p:cNvSpPr/>
            <p:nvPr/>
          </p:nvSpPr>
          <p:spPr>
            <a:xfrm>
              <a:off x="1546521" y="944596"/>
              <a:ext cx="1551412" cy="15878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973E69C-CB58-4B87-B132-9D12A7571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728" y="1021335"/>
              <a:ext cx="1142998" cy="11429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 74">
            <a:extLst>
              <a:ext uri="{FF2B5EF4-FFF2-40B4-BE49-F238E27FC236}">
                <a16:creationId xmlns:a16="http://schemas.microsoft.com/office/drawing/2014/main" id="{418E3003-203D-4C12-B249-1C848D3FFC80}"/>
              </a:ext>
            </a:extLst>
          </p:cNvPr>
          <p:cNvGrpSpPr/>
          <p:nvPr/>
        </p:nvGrpSpPr>
        <p:grpSpPr>
          <a:xfrm>
            <a:off x="5746863" y="875667"/>
            <a:ext cx="1551412" cy="1587812"/>
            <a:chOff x="5767102" y="798928"/>
            <a:chExt cx="1551412" cy="1587812"/>
          </a:xfrm>
        </p:grpSpPr>
        <p:sp>
          <p:nvSpPr>
            <p:cNvPr id="50" name="Oval 49">
              <a:extLst>
                <a:ext uri="{FF2B5EF4-FFF2-40B4-BE49-F238E27FC236}">
                  <a16:creationId xmlns:a16="http://schemas.microsoft.com/office/drawing/2014/main" id="{A721DAEF-BE48-4AE7-BD10-471DF0BE5985}"/>
                </a:ext>
              </a:extLst>
            </p:cNvPr>
            <p:cNvSpPr/>
            <p:nvPr/>
          </p:nvSpPr>
          <p:spPr>
            <a:xfrm>
              <a:off x="5767102" y="798928"/>
              <a:ext cx="1551412" cy="15878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5553984B-08F3-4135-8A71-1894916BE8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1309" y="959961"/>
              <a:ext cx="1142998" cy="1142998"/>
            </a:xfrm>
            <a:prstGeom prst="rect">
              <a:avLst/>
            </a:prstGeom>
          </p:spPr>
        </p:pic>
      </p:grpSp>
      <p:grpSp>
        <p:nvGrpSpPr>
          <p:cNvPr id="17" name="Group 16">
            <a:extLst>
              <a:ext uri="{FF2B5EF4-FFF2-40B4-BE49-F238E27FC236}">
                <a16:creationId xmlns:a16="http://schemas.microsoft.com/office/drawing/2014/main" id="{1FBAED15-56F8-41A2-B208-41FC4AD0022E}"/>
              </a:ext>
            </a:extLst>
          </p:cNvPr>
          <p:cNvGrpSpPr/>
          <p:nvPr/>
        </p:nvGrpSpPr>
        <p:grpSpPr>
          <a:xfrm>
            <a:off x="6016485" y="4540354"/>
            <a:ext cx="1551412" cy="1587812"/>
            <a:chOff x="5971309" y="3205994"/>
            <a:chExt cx="1551412" cy="1587812"/>
          </a:xfrm>
        </p:grpSpPr>
        <p:sp>
          <p:nvSpPr>
            <p:cNvPr id="53" name="Oval 52">
              <a:extLst>
                <a:ext uri="{FF2B5EF4-FFF2-40B4-BE49-F238E27FC236}">
                  <a16:creationId xmlns:a16="http://schemas.microsoft.com/office/drawing/2014/main" id="{A80103FC-E9E4-44BB-B62F-168C5D8BC783}"/>
                </a:ext>
              </a:extLst>
            </p:cNvPr>
            <p:cNvSpPr/>
            <p:nvPr/>
          </p:nvSpPr>
          <p:spPr>
            <a:xfrm>
              <a:off x="5971309" y="3205994"/>
              <a:ext cx="1551412" cy="15878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Icon&#10;&#10;Description automatically generated">
              <a:extLst>
                <a:ext uri="{FF2B5EF4-FFF2-40B4-BE49-F238E27FC236}">
                  <a16:creationId xmlns:a16="http://schemas.microsoft.com/office/drawing/2014/main" id="{F814364D-FC43-4E91-8FC7-82A53EF983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152062" y="3316133"/>
              <a:ext cx="1142998" cy="1142998"/>
            </a:xfrm>
            <a:prstGeom prst="rect">
              <a:avLst/>
            </a:prstGeom>
          </p:spPr>
        </p:pic>
      </p:grpSp>
      <p:grpSp>
        <p:nvGrpSpPr>
          <p:cNvPr id="23" name="Group 22">
            <a:extLst>
              <a:ext uri="{FF2B5EF4-FFF2-40B4-BE49-F238E27FC236}">
                <a16:creationId xmlns:a16="http://schemas.microsoft.com/office/drawing/2014/main" id="{8D2FB4F4-F248-4581-9522-7847A19A4C15}"/>
              </a:ext>
            </a:extLst>
          </p:cNvPr>
          <p:cNvGrpSpPr/>
          <p:nvPr/>
        </p:nvGrpSpPr>
        <p:grpSpPr>
          <a:xfrm>
            <a:off x="9515959" y="2087678"/>
            <a:ext cx="1690102" cy="1740403"/>
            <a:chOff x="9457156" y="2087678"/>
            <a:chExt cx="1748905" cy="1733481"/>
          </a:xfrm>
        </p:grpSpPr>
        <p:sp>
          <p:nvSpPr>
            <p:cNvPr id="49" name="Oval 48">
              <a:extLst>
                <a:ext uri="{FF2B5EF4-FFF2-40B4-BE49-F238E27FC236}">
                  <a16:creationId xmlns:a16="http://schemas.microsoft.com/office/drawing/2014/main" id="{C2B3D84B-B7D2-49EB-8C37-E3EA2CB5D4E6}"/>
                </a:ext>
              </a:extLst>
            </p:cNvPr>
            <p:cNvSpPr/>
            <p:nvPr/>
          </p:nvSpPr>
          <p:spPr>
            <a:xfrm>
              <a:off x="9457156" y="2087678"/>
              <a:ext cx="1748905" cy="17334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Icon&#10;&#10;Description automatically generated">
              <a:extLst>
                <a:ext uri="{FF2B5EF4-FFF2-40B4-BE49-F238E27FC236}">
                  <a16:creationId xmlns:a16="http://schemas.microsoft.com/office/drawing/2014/main" id="{3E0DB709-08E6-4E0B-B63F-CD3463E1F7F3}"/>
                </a:ext>
              </a:extLst>
            </p:cNvPr>
            <p:cNvPicPr>
              <a:picLocks noChangeAspect="1"/>
            </p:cNvPicPr>
            <p:nvPr/>
          </p:nvPicPr>
          <p:blipFill rotWithShape="1">
            <a:blip r:embed="rId6">
              <a:extLst>
                <a:ext uri="{28A0092B-C50C-407E-A947-70E740481C1C}">
                  <a14:useLocalDpi xmlns:a14="http://schemas.microsoft.com/office/drawing/2010/main" val="0"/>
                </a:ext>
              </a:extLst>
            </a:blip>
            <a:srcRect t="36808"/>
            <a:stretch/>
          </p:blipFill>
          <p:spPr>
            <a:xfrm>
              <a:off x="9663789" y="2532408"/>
              <a:ext cx="1335637" cy="844019"/>
            </a:xfrm>
            <a:prstGeom prst="rect">
              <a:avLst/>
            </a:prstGeom>
          </p:spPr>
        </p:pic>
      </p:grpSp>
      <p:sp>
        <p:nvSpPr>
          <p:cNvPr id="25" name="TextBox 24">
            <a:extLst>
              <a:ext uri="{FF2B5EF4-FFF2-40B4-BE49-F238E27FC236}">
                <a16:creationId xmlns:a16="http://schemas.microsoft.com/office/drawing/2014/main" id="{F85704AB-E189-462C-8FA6-9E2AB7CD570A}"/>
              </a:ext>
            </a:extLst>
          </p:cNvPr>
          <p:cNvSpPr txBox="1"/>
          <p:nvPr/>
        </p:nvSpPr>
        <p:spPr>
          <a:xfrm>
            <a:off x="1523061" y="1918293"/>
            <a:ext cx="1370659" cy="338554"/>
          </a:xfrm>
          <a:prstGeom prst="rect">
            <a:avLst/>
          </a:prstGeom>
          <a:noFill/>
        </p:spPr>
        <p:txBody>
          <a:bodyPr wrap="square" rtlCol="0">
            <a:spAutoFit/>
          </a:bodyPr>
          <a:lstStyle/>
          <a:p>
            <a:r>
              <a:rPr lang="en-US" sz="1600"/>
              <a:t>Practitioner </a:t>
            </a:r>
          </a:p>
        </p:txBody>
      </p:sp>
      <p:sp>
        <p:nvSpPr>
          <p:cNvPr id="59" name="TextBox 58">
            <a:extLst>
              <a:ext uri="{FF2B5EF4-FFF2-40B4-BE49-F238E27FC236}">
                <a16:creationId xmlns:a16="http://schemas.microsoft.com/office/drawing/2014/main" id="{ED5D788B-3119-4286-A725-99A68FEAE8CF}"/>
              </a:ext>
            </a:extLst>
          </p:cNvPr>
          <p:cNvSpPr txBox="1"/>
          <p:nvPr/>
        </p:nvSpPr>
        <p:spPr>
          <a:xfrm>
            <a:off x="6134729" y="2137822"/>
            <a:ext cx="775680" cy="338554"/>
          </a:xfrm>
          <a:prstGeom prst="rect">
            <a:avLst/>
          </a:prstGeom>
          <a:noFill/>
        </p:spPr>
        <p:txBody>
          <a:bodyPr wrap="square" rtlCol="0">
            <a:spAutoFit/>
          </a:bodyPr>
          <a:lstStyle/>
          <a:p>
            <a:r>
              <a:rPr lang="en-US" sz="1600"/>
              <a:t>Patient </a:t>
            </a:r>
          </a:p>
        </p:txBody>
      </p:sp>
      <p:sp>
        <p:nvSpPr>
          <p:cNvPr id="62" name="TextBox 61">
            <a:extLst>
              <a:ext uri="{FF2B5EF4-FFF2-40B4-BE49-F238E27FC236}">
                <a16:creationId xmlns:a16="http://schemas.microsoft.com/office/drawing/2014/main" id="{0EC3FD3F-6A36-4E1D-B9AD-AE27B0025B82}"/>
              </a:ext>
            </a:extLst>
          </p:cNvPr>
          <p:cNvSpPr txBox="1"/>
          <p:nvPr/>
        </p:nvSpPr>
        <p:spPr>
          <a:xfrm>
            <a:off x="1829377" y="4371189"/>
            <a:ext cx="1370659" cy="338554"/>
          </a:xfrm>
          <a:prstGeom prst="rect">
            <a:avLst/>
          </a:prstGeom>
          <a:noFill/>
        </p:spPr>
        <p:txBody>
          <a:bodyPr wrap="square" rtlCol="0">
            <a:spAutoFit/>
          </a:bodyPr>
          <a:lstStyle/>
          <a:p>
            <a:r>
              <a:rPr lang="en-US" sz="1600"/>
              <a:t>Volunteer </a:t>
            </a:r>
          </a:p>
        </p:txBody>
      </p:sp>
      <p:sp>
        <p:nvSpPr>
          <p:cNvPr id="64" name="TextBox 63">
            <a:extLst>
              <a:ext uri="{FF2B5EF4-FFF2-40B4-BE49-F238E27FC236}">
                <a16:creationId xmlns:a16="http://schemas.microsoft.com/office/drawing/2014/main" id="{62A66046-4347-4E10-98B2-9D06A9DC28C7}"/>
              </a:ext>
            </a:extLst>
          </p:cNvPr>
          <p:cNvSpPr txBox="1"/>
          <p:nvPr/>
        </p:nvSpPr>
        <p:spPr>
          <a:xfrm>
            <a:off x="6265075" y="5734352"/>
            <a:ext cx="1370659" cy="338554"/>
          </a:xfrm>
          <a:prstGeom prst="rect">
            <a:avLst/>
          </a:prstGeom>
          <a:noFill/>
        </p:spPr>
        <p:txBody>
          <a:bodyPr wrap="square" rtlCol="0">
            <a:spAutoFit/>
          </a:bodyPr>
          <a:lstStyle/>
          <a:p>
            <a:r>
              <a:rPr lang="en-US" sz="1600"/>
              <a:t>Counsellor </a:t>
            </a:r>
          </a:p>
        </p:txBody>
      </p:sp>
      <p:sp>
        <p:nvSpPr>
          <p:cNvPr id="66" name="TextBox 65">
            <a:extLst>
              <a:ext uri="{FF2B5EF4-FFF2-40B4-BE49-F238E27FC236}">
                <a16:creationId xmlns:a16="http://schemas.microsoft.com/office/drawing/2014/main" id="{0ED7FB5C-94CE-4112-907C-3AF1844432A4}"/>
              </a:ext>
            </a:extLst>
          </p:cNvPr>
          <p:cNvSpPr txBox="1"/>
          <p:nvPr/>
        </p:nvSpPr>
        <p:spPr>
          <a:xfrm>
            <a:off x="9755942" y="3270318"/>
            <a:ext cx="1370659" cy="338554"/>
          </a:xfrm>
          <a:prstGeom prst="rect">
            <a:avLst/>
          </a:prstGeom>
          <a:noFill/>
        </p:spPr>
        <p:txBody>
          <a:bodyPr wrap="square" rtlCol="0">
            <a:spAutoFit/>
          </a:bodyPr>
          <a:lstStyle/>
          <a:p>
            <a:r>
              <a:rPr lang="en-US" sz="1600"/>
              <a:t>Community</a:t>
            </a:r>
          </a:p>
        </p:txBody>
      </p:sp>
      <p:sp>
        <p:nvSpPr>
          <p:cNvPr id="27" name="Rectangle 26">
            <a:extLst>
              <a:ext uri="{FF2B5EF4-FFF2-40B4-BE49-F238E27FC236}">
                <a16:creationId xmlns:a16="http://schemas.microsoft.com/office/drawing/2014/main" id="{F4247219-C1B2-4F81-8A1A-DC78C96D5AD2}"/>
              </a:ext>
            </a:extLst>
          </p:cNvPr>
          <p:cNvSpPr/>
          <p:nvPr/>
        </p:nvSpPr>
        <p:spPr>
          <a:xfrm>
            <a:off x="2909688" y="1737198"/>
            <a:ext cx="2800814" cy="923330"/>
          </a:xfrm>
          <a:prstGeom prst="rect">
            <a:avLst/>
          </a:prstGeom>
          <a:solidFill>
            <a:srgbClr val="FF0000">
              <a:alpha val="38000"/>
            </a:srgbClr>
          </a:solidFill>
        </p:spPr>
        <p:txBody>
          <a:bodyPr wrap="square">
            <a:spAutoFit/>
          </a:bodyPr>
          <a:lstStyle/>
          <a:p>
            <a:pPr marL="285750" indent="-285750">
              <a:buFont typeface="Arial" panose="020B0604020202020204" pitchFamily="34" charset="0"/>
              <a:buChar char="•"/>
            </a:pPr>
            <a:r>
              <a:rPr lang="en-US"/>
              <a:t>Book/Edit Appointment</a:t>
            </a:r>
          </a:p>
          <a:p>
            <a:pPr marL="285750" indent="-285750">
              <a:buFont typeface="Arial" panose="020B0604020202020204" pitchFamily="34" charset="0"/>
              <a:buChar char="•"/>
            </a:pPr>
            <a:r>
              <a:rPr lang="en-US"/>
              <a:t>Personalized test reports</a:t>
            </a:r>
          </a:p>
          <a:p>
            <a:pPr marL="285750" indent="-285750">
              <a:buFont typeface="Arial" panose="020B0604020202020204" pitchFamily="34" charset="0"/>
              <a:buChar char="•"/>
            </a:pPr>
            <a:r>
              <a:rPr lang="en-US"/>
              <a:t>Virtual Consultation</a:t>
            </a:r>
          </a:p>
        </p:txBody>
      </p:sp>
      <p:cxnSp>
        <p:nvCxnSpPr>
          <p:cNvPr id="72" name="Connector: Elbow 71">
            <a:extLst>
              <a:ext uri="{FF2B5EF4-FFF2-40B4-BE49-F238E27FC236}">
                <a16:creationId xmlns:a16="http://schemas.microsoft.com/office/drawing/2014/main" id="{7832D0F7-9B48-445D-8C08-364302B01A55}"/>
              </a:ext>
            </a:extLst>
          </p:cNvPr>
          <p:cNvCxnSpPr>
            <a:cxnSpLocks/>
            <a:stCxn id="51" idx="4"/>
            <a:endCxn id="50" idx="3"/>
          </p:cNvCxnSpPr>
          <p:nvPr/>
        </p:nvCxnSpPr>
        <p:spPr>
          <a:xfrm rot="5400000" flipH="1" flipV="1">
            <a:off x="3968142" y="380821"/>
            <a:ext cx="155791" cy="3856048"/>
          </a:xfrm>
          <a:prstGeom prst="bentConnector3">
            <a:avLst>
              <a:gd name="adj1" fmla="val -195993"/>
            </a:avLst>
          </a:prstGeom>
          <a:ln>
            <a:solidFill>
              <a:srgbClr val="70002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913B918F-322E-49F4-94BD-CD766F0C9961}"/>
              </a:ext>
            </a:extLst>
          </p:cNvPr>
          <p:cNvCxnSpPr>
            <a:cxnSpLocks/>
            <a:stCxn id="52" idx="0"/>
            <a:endCxn id="59" idx="2"/>
          </p:cNvCxnSpPr>
          <p:nvPr/>
        </p:nvCxnSpPr>
        <p:spPr>
          <a:xfrm rot="5400000" flipH="1" flipV="1">
            <a:off x="4083578" y="715026"/>
            <a:ext cx="677641" cy="4200342"/>
          </a:xfrm>
          <a:prstGeom prst="bentConnector3">
            <a:avLst>
              <a:gd name="adj1" fmla="val 50000"/>
            </a:avLst>
          </a:prstGeom>
          <a:ln>
            <a:solidFill>
              <a:srgbClr val="70002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A1D027A3-715E-47D1-B001-00A45193D7C1}"/>
              </a:ext>
            </a:extLst>
          </p:cNvPr>
          <p:cNvCxnSpPr>
            <a:cxnSpLocks/>
            <a:stCxn id="53" idx="0"/>
          </p:cNvCxnSpPr>
          <p:nvPr/>
        </p:nvCxnSpPr>
        <p:spPr>
          <a:xfrm rot="16200000" flipV="1">
            <a:off x="5741371" y="3489534"/>
            <a:ext cx="2098611" cy="3030"/>
          </a:xfrm>
          <a:prstGeom prst="bentConnector3">
            <a:avLst>
              <a:gd name="adj1" fmla="val 50000"/>
            </a:avLst>
          </a:prstGeom>
          <a:ln>
            <a:solidFill>
              <a:srgbClr val="70002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5C5CDFAD-8DD6-4AE1-A525-3A940B444F4A}"/>
              </a:ext>
            </a:extLst>
          </p:cNvPr>
          <p:cNvCxnSpPr>
            <a:cxnSpLocks/>
            <a:stCxn id="49" idx="0"/>
            <a:endCxn id="50" idx="0"/>
          </p:cNvCxnSpPr>
          <p:nvPr/>
        </p:nvCxnSpPr>
        <p:spPr>
          <a:xfrm rot="16200000" flipV="1">
            <a:off x="7835785" y="-437548"/>
            <a:ext cx="1212011" cy="3838441"/>
          </a:xfrm>
          <a:prstGeom prst="bentConnector3">
            <a:avLst>
              <a:gd name="adj1" fmla="val 118861"/>
            </a:avLst>
          </a:prstGeom>
          <a:ln>
            <a:solidFill>
              <a:srgbClr val="70002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34A1CEA9-B384-4F94-A571-2E7573749C51}"/>
              </a:ext>
            </a:extLst>
          </p:cNvPr>
          <p:cNvCxnSpPr>
            <a:cxnSpLocks/>
            <a:stCxn id="52" idx="4"/>
            <a:endCxn id="49" idx="4"/>
          </p:cNvCxnSpPr>
          <p:nvPr/>
        </p:nvCxnSpPr>
        <p:spPr>
          <a:xfrm rot="5400000" flipH="1" flipV="1">
            <a:off x="5884744" y="265563"/>
            <a:ext cx="913748" cy="8038783"/>
          </a:xfrm>
          <a:prstGeom prst="bentConnector3">
            <a:avLst>
              <a:gd name="adj1" fmla="val -184454"/>
            </a:avLst>
          </a:prstGeom>
          <a:ln>
            <a:solidFill>
              <a:srgbClr val="70002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278A1791-7FA3-4960-9509-8BEB9C0F9B95}"/>
              </a:ext>
            </a:extLst>
          </p:cNvPr>
          <p:cNvSpPr/>
          <p:nvPr/>
        </p:nvSpPr>
        <p:spPr>
          <a:xfrm>
            <a:off x="2451173" y="5401458"/>
            <a:ext cx="3436365" cy="923330"/>
          </a:xfrm>
          <a:prstGeom prst="rect">
            <a:avLst/>
          </a:prstGeom>
          <a:solidFill>
            <a:srgbClr val="FF0000">
              <a:alpha val="38000"/>
            </a:srgbClr>
          </a:solidFill>
        </p:spPr>
        <p:txBody>
          <a:bodyPr wrap="square">
            <a:spAutoFit/>
          </a:bodyPr>
          <a:lstStyle/>
          <a:p>
            <a:pPr marL="285750" indent="-285750">
              <a:buFont typeface="Arial" panose="020B0604020202020204" pitchFamily="34" charset="0"/>
              <a:buChar char="•"/>
            </a:pPr>
            <a:r>
              <a:rPr lang="en-US"/>
              <a:t>Organize events</a:t>
            </a:r>
          </a:p>
          <a:p>
            <a:pPr marL="285750" indent="-285750">
              <a:buFont typeface="Arial" panose="020B0604020202020204" pitchFamily="34" charset="0"/>
              <a:buChar char="•"/>
            </a:pPr>
            <a:r>
              <a:rPr lang="en-US"/>
              <a:t>Awareness for self assessment</a:t>
            </a:r>
          </a:p>
          <a:p>
            <a:pPr marL="285750" indent="-285750">
              <a:buFont typeface="Arial" panose="020B0604020202020204" pitchFamily="34" charset="0"/>
              <a:buChar char="•"/>
            </a:pPr>
            <a:r>
              <a:rPr lang="en-US"/>
              <a:t>Awareness on recurrence</a:t>
            </a:r>
          </a:p>
        </p:txBody>
      </p:sp>
      <p:sp>
        <p:nvSpPr>
          <p:cNvPr id="107" name="Rectangle 106">
            <a:extLst>
              <a:ext uri="{FF2B5EF4-FFF2-40B4-BE49-F238E27FC236}">
                <a16:creationId xmlns:a16="http://schemas.microsoft.com/office/drawing/2014/main" id="{50FDB0BC-38B5-4D4F-A3FF-33D83787E721}"/>
              </a:ext>
            </a:extLst>
          </p:cNvPr>
          <p:cNvSpPr/>
          <p:nvPr/>
        </p:nvSpPr>
        <p:spPr>
          <a:xfrm>
            <a:off x="6866693" y="2776418"/>
            <a:ext cx="1804215" cy="1200329"/>
          </a:xfrm>
          <a:prstGeom prst="rect">
            <a:avLst/>
          </a:prstGeom>
          <a:solidFill>
            <a:srgbClr val="FF0000">
              <a:alpha val="38000"/>
            </a:srgbClr>
          </a:solidFill>
        </p:spPr>
        <p:txBody>
          <a:bodyPr wrap="square">
            <a:spAutoFit/>
          </a:bodyPr>
          <a:lstStyle/>
          <a:p>
            <a:pPr marL="285750" indent="-285750">
              <a:buFont typeface="Arial" panose="020B0604020202020204" pitchFamily="34" charset="0"/>
              <a:buChar char="•"/>
            </a:pPr>
            <a:r>
              <a:rPr lang="en-US"/>
              <a:t>Book/Edit Appointment</a:t>
            </a:r>
          </a:p>
          <a:p>
            <a:pPr marL="285750" indent="-285750">
              <a:buFont typeface="Arial" panose="020B0604020202020204" pitchFamily="34" charset="0"/>
              <a:buChar char="•"/>
            </a:pPr>
            <a:r>
              <a:rPr lang="en-US"/>
              <a:t>Virtual Consultation</a:t>
            </a:r>
          </a:p>
        </p:txBody>
      </p:sp>
      <p:sp>
        <p:nvSpPr>
          <p:cNvPr id="109" name="Rectangle 108">
            <a:extLst>
              <a:ext uri="{FF2B5EF4-FFF2-40B4-BE49-F238E27FC236}">
                <a16:creationId xmlns:a16="http://schemas.microsoft.com/office/drawing/2014/main" id="{D4B7FA50-9735-4039-A3BB-9B5624A05AAE}"/>
              </a:ext>
            </a:extLst>
          </p:cNvPr>
          <p:cNvSpPr/>
          <p:nvPr/>
        </p:nvSpPr>
        <p:spPr>
          <a:xfrm>
            <a:off x="7334637" y="737934"/>
            <a:ext cx="2934342" cy="646331"/>
          </a:xfrm>
          <a:prstGeom prst="rect">
            <a:avLst/>
          </a:prstGeom>
          <a:solidFill>
            <a:srgbClr val="FF0000">
              <a:alpha val="38000"/>
            </a:srgbClr>
          </a:solidFill>
        </p:spPr>
        <p:txBody>
          <a:bodyPr wrap="square">
            <a:spAutoFit/>
          </a:bodyPr>
          <a:lstStyle/>
          <a:p>
            <a:pPr marL="285750" indent="-285750">
              <a:buFont typeface="Arial" panose="020B0604020202020204" pitchFamily="34" charset="0"/>
              <a:buChar char="•"/>
            </a:pPr>
            <a:r>
              <a:rPr lang="en-US"/>
              <a:t>Share success story</a:t>
            </a:r>
          </a:p>
          <a:p>
            <a:pPr marL="285750" indent="-285750">
              <a:buFont typeface="Arial" panose="020B0604020202020204" pitchFamily="34" charset="0"/>
              <a:buChar char="•"/>
            </a:pPr>
            <a:r>
              <a:rPr lang="en-US"/>
              <a:t>Emotional etiquette</a:t>
            </a:r>
          </a:p>
        </p:txBody>
      </p:sp>
      <p:pic>
        <p:nvPicPr>
          <p:cNvPr id="32" name="Picture 31" descr="A picture containing object, computer, clock, cat&#10;&#10;Description automatically generated">
            <a:extLst>
              <a:ext uri="{FF2B5EF4-FFF2-40B4-BE49-F238E27FC236}">
                <a16:creationId xmlns:a16="http://schemas.microsoft.com/office/drawing/2014/main" id="{F28BCFE5-2994-4A6D-8CA2-5DBC616574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spTree>
    <p:extLst>
      <p:ext uri="{BB962C8B-B14F-4D97-AF65-F5344CB8AC3E}">
        <p14:creationId xmlns:p14="http://schemas.microsoft.com/office/powerpoint/2010/main" val="432093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EDA"/>
            </a:gs>
            <a:gs pos="21000">
              <a:srgbClr val="FFCEDC"/>
            </a:gs>
            <a:gs pos="78000">
              <a:srgbClr val="FFC5D6"/>
            </a:gs>
            <a:gs pos="100000">
              <a:srgbClr val="FFCEDA">
                <a:alpha val="52941"/>
              </a:srgbClr>
            </a:gs>
            <a:gs pos="52000">
              <a:srgbClr val="FF3B73">
                <a:alpha val="69000"/>
              </a:srgbClr>
            </a:gs>
          </a:gsLst>
          <a:lin ang="18900000" scaled="1"/>
          <a:tileRect/>
        </a:gradFill>
        <a:effectLst/>
      </p:bgPr>
    </p:bg>
    <p:spTree>
      <p:nvGrpSpPr>
        <p:cNvPr id="1" name=""/>
        <p:cNvGrpSpPr/>
        <p:nvPr/>
      </p:nvGrpSpPr>
      <p:grpSpPr>
        <a:xfrm>
          <a:off x="0" y="0"/>
          <a:ext cx="0" cy="0"/>
          <a:chOff x="0" y="0"/>
          <a:chExt cx="0" cy="0"/>
        </a:xfrm>
      </p:grpSpPr>
      <p:sp>
        <p:nvSpPr>
          <p:cNvPr id="28" name="Right Triangle 27">
            <a:extLst>
              <a:ext uri="{FF2B5EF4-FFF2-40B4-BE49-F238E27FC236}">
                <a16:creationId xmlns:a16="http://schemas.microsoft.com/office/drawing/2014/main" id="{6C4D18B8-3C6F-4656-9905-5CE52082CD65}"/>
              </a:ext>
            </a:extLst>
          </p:cNvPr>
          <p:cNvSpPr/>
          <p:nvPr/>
        </p:nvSpPr>
        <p:spPr>
          <a:xfrm>
            <a:off x="0" y="0"/>
            <a:ext cx="7686675" cy="6858000"/>
          </a:xfrm>
          <a:prstGeom prst="rtTriangle">
            <a:avLst/>
          </a:prstGeom>
          <a:solidFill>
            <a:srgbClr val="FF3F7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5C9AEC28-3F4D-43DB-B446-F914DA32243B}"/>
              </a:ext>
            </a:extLst>
          </p:cNvPr>
          <p:cNvSpPr/>
          <p:nvPr/>
        </p:nvSpPr>
        <p:spPr>
          <a:xfrm>
            <a:off x="1143001" y="0"/>
            <a:ext cx="7381874" cy="6858000"/>
          </a:xfrm>
          <a:prstGeom prst="rtTriangle">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1B383D82-4A7C-4D34-8FFC-7D9B6AB5558B}"/>
              </a:ext>
            </a:extLst>
          </p:cNvPr>
          <p:cNvSpPr/>
          <p:nvPr/>
        </p:nvSpPr>
        <p:spPr>
          <a:xfrm>
            <a:off x="2119303" y="0"/>
            <a:ext cx="7381874" cy="6858000"/>
          </a:xfrm>
          <a:prstGeom prst="rtTriangle">
            <a:avLst/>
          </a:prstGeom>
          <a:solidFill>
            <a:srgbClr val="FF3F76">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D8E70B-1CC6-4D7C-B8E6-151A4755C8B8}"/>
              </a:ext>
            </a:extLst>
          </p:cNvPr>
          <p:cNvSpPr/>
          <p:nvPr/>
        </p:nvSpPr>
        <p:spPr>
          <a:xfrm>
            <a:off x="6083504" y="1855125"/>
            <a:ext cx="5983928" cy="2411131"/>
          </a:xfrm>
          <a:prstGeom prst="rect">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TextBox 40">
            <a:extLst>
              <a:ext uri="{FF2B5EF4-FFF2-40B4-BE49-F238E27FC236}">
                <a16:creationId xmlns:a16="http://schemas.microsoft.com/office/drawing/2014/main" id="{4B650395-CD18-4FF6-8E2D-AE5A149516FF}"/>
              </a:ext>
            </a:extLst>
          </p:cNvPr>
          <p:cNvSpPr txBox="1"/>
          <p:nvPr/>
        </p:nvSpPr>
        <p:spPr>
          <a:xfrm>
            <a:off x="6541939" y="2505670"/>
            <a:ext cx="3686901" cy="923330"/>
          </a:xfrm>
          <a:prstGeom prst="rect">
            <a:avLst/>
          </a:prstGeom>
          <a:noFill/>
        </p:spPr>
        <p:txBody>
          <a:bodyPr wrap="square" rtlCol="0">
            <a:spAutoFit/>
          </a:bodyPr>
          <a:lstStyle/>
          <a:p>
            <a:r>
              <a:rPr lang="en-US" sz="5400" cap="small"/>
              <a:t>Summary</a:t>
            </a:r>
            <a:endParaRPr lang="en-US" sz="4500" cap="small"/>
          </a:p>
        </p:txBody>
      </p:sp>
      <p:cxnSp>
        <p:nvCxnSpPr>
          <p:cNvPr id="3" name="Straight Connector 2">
            <a:extLst>
              <a:ext uri="{FF2B5EF4-FFF2-40B4-BE49-F238E27FC236}">
                <a16:creationId xmlns:a16="http://schemas.microsoft.com/office/drawing/2014/main" id="{8A6D6BC0-E38F-4A25-83F9-B423225DB7A9}"/>
              </a:ext>
            </a:extLst>
          </p:cNvPr>
          <p:cNvCxnSpPr>
            <a:cxnSpLocks/>
          </p:cNvCxnSpPr>
          <p:nvPr/>
        </p:nvCxnSpPr>
        <p:spPr>
          <a:xfrm>
            <a:off x="6691759" y="3412367"/>
            <a:ext cx="2275778" cy="0"/>
          </a:xfrm>
          <a:prstGeom prst="line">
            <a:avLst/>
          </a:prstGeom>
          <a:ln w="31750">
            <a:solidFill>
              <a:srgbClr val="C80039">
                <a:alpha val="99000"/>
              </a:srgb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object, computer, clock, cat&#10;&#10;Description automatically generated">
            <a:extLst>
              <a:ext uri="{FF2B5EF4-FFF2-40B4-BE49-F238E27FC236}">
                <a16:creationId xmlns:a16="http://schemas.microsoft.com/office/drawing/2014/main" id="{E10CF70C-7152-4D86-B2A8-98B1C957E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spTree>
    <p:extLst>
      <p:ext uri="{BB962C8B-B14F-4D97-AF65-F5344CB8AC3E}">
        <p14:creationId xmlns:p14="http://schemas.microsoft.com/office/powerpoint/2010/main" val="238098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33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D3B90E3-8EFC-4FEE-B7B7-FD7B4A457636}"/>
              </a:ext>
            </a:extLst>
          </p:cNvPr>
          <p:cNvGrpSpPr/>
          <p:nvPr/>
        </p:nvGrpSpPr>
        <p:grpSpPr>
          <a:xfrm>
            <a:off x="9627003" y="4644465"/>
            <a:ext cx="1856509" cy="1856509"/>
            <a:chOff x="750634" y="655811"/>
            <a:chExt cx="1856509" cy="1856509"/>
          </a:xfrm>
        </p:grpSpPr>
        <p:sp>
          <p:nvSpPr>
            <p:cNvPr id="8" name="Freeform: Shape 7">
              <a:extLst>
                <a:ext uri="{FF2B5EF4-FFF2-40B4-BE49-F238E27FC236}">
                  <a16:creationId xmlns:a16="http://schemas.microsoft.com/office/drawing/2014/main" id="{FD653377-F3EA-4E3E-B5A7-F3042DC159AB}"/>
                </a:ext>
              </a:extLst>
            </p:cNvPr>
            <p:cNvSpPr/>
            <p:nvPr/>
          </p:nvSpPr>
          <p:spPr>
            <a:xfrm rot="10800000">
              <a:off x="750634" y="655811"/>
              <a:ext cx="1856509" cy="1856509"/>
            </a:xfrm>
            <a:custGeom>
              <a:avLst/>
              <a:gdLst>
                <a:gd name="connsiteX0" fmla="*/ 0 w 2817706"/>
                <a:gd name="connsiteY0" fmla="*/ 1408853 h 2817706"/>
                <a:gd name="connsiteX1" fmla="*/ 1408853 w 2817706"/>
                <a:gd name="connsiteY1" fmla="*/ 0 h 2817706"/>
                <a:gd name="connsiteX2" fmla="*/ 2817706 w 2817706"/>
                <a:gd name="connsiteY2" fmla="*/ 1408853 h 2817706"/>
                <a:gd name="connsiteX3" fmla="*/ 1408853 w 2817706"/>
                <a:gd name="connsiteY3" fmla="*/ 2817706 h 2817706"/>
                <a:gd name="connsiteX4" fmla="*/ 0 w 2817706"/>
                <a:gd name="connsiteY4" fmla="*/ 1408853 h 2817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7706" h="2817706">
                  <a:moveTo>
                    <a:pt x="0" y="1408853"/>
                  </a:moveTo>
                  <a:cubicBezTo>
                    <a:pt x="0" y="630765"/>
                    <a:pt x="630765" y="0"/>
                    <a:pt x="1408853" y="0"/>
                  </a:cubicBezTo>
                  <a:cubicBezTo>
                    <a:pt x="2186941" y="0"/>
                    <a:pt x="2817706" y="630765"/>
                    <a:pt x="2817706" y="1408853"/>
                  </a:cubicBezTo>
                  <a:cubicBezTo>
                    <a:pt x="2817706" y="2186941"/>
                    <a:pt x="2186941" y="2817706"/>
                    <a:pt x="1408853" y="2817706"/>
                  </a:cubicBezTo>
                  <a:cubicBezTo>
                    <a:pt x="630765" y="2817706"/>
                    <a:pt x="0" y="2186941"/>
                    <a:pt x="0" y="1408853"/>
                  </a:cubicBezTo>
                  <a:close/>
                </a:path>
              </a:pathLst>
            </a:custGeom>
            <a:solidFill>
              <a:srgbClr val="FF3B73">
                <a:alpha val="62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5120" tIns="1544320" rIns="325120" bIns="379306" numCol="1" spcCol="1270" anchor="ctr" anchorCtr="0">
              <a:noAutofit/>
            </a:bodyPr>
            <a:lstStyle/>
            <a:p>
              <a:pPr marL="0" lvl="0" indent="0" algn="ctr" defTabSz="2844800">
                <a:lnSpc>
                  <a:spcPct val="90000"/>
                </a:lnSpc>
                <a:spcBef>
                  <a:spcPct val="0"/>
                </a:spcBef>
                <a:spcAft>
                  <a:spcPct val="35000"/>
                </a:spcAft>
                <a:buNone/>
              </a:pPr>
              <a:endParaRPr lang="en-US" sz="6400" kern="1200"/>
            </a:p>
          </p:txBody>
        </p:sp>
        <p:pic>
          <p:nvPicPr>
            <p:cNvPr id="15" name="Graphic 14" descr="Dollar">
              <a:extLst>
                <a:ext uri="{FF2B5EF4-FFF2-40B4-BE49-F238E27FC236}">
                  <a16:creationId xmlns:a16="http://schemas.microsoft.com/office/drawing/2014/main" id="{38941268-AF1F-42D3-8010-5F0FD4E518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73657" y="1008400"/>
              <a:ext cx="410463" cy="448776"/>
            </a:xfrm>
            <a:prstGeom prst="rect">
              <a:avLst/>
            </a:prstGeom>
          </p:spPr>
        </p:pic>
        <p:sp>
          <p:nvSpPr>
            <p:cNvPr id="17" name="TextBox 16">
              <a:extLst>
                <a:ext uri="{FF2B5EF4-FFF2-40B4-BE49-F238E27FC236}">
                  <a16:creationId xmlns:a16="http://schemas.microsoft.com/office/drawing/2014/main" id="{3D22FB0D-D547-4089-A36D-36CAC66F4B47}"/>
                </a:ext>
              </a:extLst>
            </p:cNvPr>
            <p:cNvSpPr txBox="1"/>
            <p:nvPr/>
          </p:nvSpPr>
          <p:spPr>
            <a:xfrm>
              <a:off x="1149507" y="1435596"/>
              <a:ext cx="1058761" cy="646331"/>
            </a:xfrm>
            <a:prstGeom prst="rect">
              <a:avLst/>
            </a:prstGeom>
            <a:noFill/>
          </p:spPr>
          <p:txBody>
            <a:bodyPr wrap="square" rtlCol="0">
              <a:spAutoFit/>
            </a:bodyPr>
            <a:lstStyle/>
            <a:p>
              <a:pPr algn="ctr"/>
              <a:r>
                <a:rPr lang="en-US">
                  <a:solidFill>
                    <a:schemeClr val="bg1"/>
                  </a:solidFill>
                </a:rPr>
                <a:t>Financial </a:t>
              </a:r>
            </a:p>
            <a:p>
              <a:pPr algn="ctr"/>
              <a:r>
                <a:rPr lang="en-US" err="1">
                  <a:solidFill>
                    <a:schemeClr val="bg1"/>
                  </a:solidFill>
                </a:rPr>
                <a:t>Assista</a:t>
              </a:r>
              <a:endParaRPr lang="en-US">
                <a:solidFill>
                  <a:schemeClr val="bg1"/>
                </a:solidFill>
              </a:endParaRPr>
            </a:p>
          </p:txBody>
        </p:sp>
      </p:grpSp>
      <p:grpSp>
        <p:nvGrpSpPr>
          <p:cNvPr id="3" name="Group 2">
            <a:extLst>
              <a:ext uri="{FF2B5EF4-FFF2-40B4-BE49-F238E27FC236}">
                <a16:creationId xmlns:a16="http://schemas.microsoft.com/office/drawing/2014/main" id="{AD803C23-39A8-4172-8CC6-CA0B5C9DBC91}"/>
              </a:ext>
            </a:extLst>
          </p:cNvPr>
          <p:cNvGrpSpPr/>
          <p:nvPr/>
        </p:nvGrpSpPr>
        <p:grpSpPr>
          <a:xfrm>
            <a:off x="572715" y="4724417"/>
            <a:ext cx="1856506" cy="1856506"/>
            <a:chOff x="819935" y="4447702"/>
            <a:chExt cx="1856506" cy="1856506"/>
          </a:xfrm>
        </p:grpSpPr>
        <p:sp>
          <p:nvSpPr>
            <p:cNvPr id="5" name="Freeform: Shape 4">
              <a:extLst>
                <a:ext uri="{FF2B5EF4-FFF2-40B4-BE49-F238E27FC236}">
                  <a16:creationId xmlns:a16="http://schemas.microsoft.com/office/drawing/2014/main" id="{9CB14A2A-C07B-4EB7-8740-0AB441979A08}"/>
                </a:ext>
              </a:extLst>
            </p:cNvPr>
            <p:cNvSpPr/>
            <p:nvPr/>
          </p:nvSpPr>
          <p:spPr>
            <a:xfrm rot="10800000">
              <a:off x="819935" y="4447702"/>
              <a:ext cx="1856506" cy="1856506"/>
            </a:xfrm>
            <a:custGeom>
              <a:avLst/>
              <a:gdLst>
                <a:gd name="connsiteX0" fmla="*/ 0 w 2817706"/>
                <a:gd name="connsiteY0" fmla="*/ 1408853 h 2817706"/>
                <a:gd name="connsiteX1" fmla="*/ 1408853 w 2817706"/>
                <a:gd name="connsiteY1" fmla="*/ 0 h 2817706"/>
                <a:gd name="connsiteX2" fmla="*/ 2817706 w 2817706"/>
                <a:gd name="connsiteY2" fmla="*/ 1408853 h 2817706"/>
                <a:gd name="connsiteX3" fmla="*/ 1408853 w 2817706"/>
                <a:gd name="connsiteY3" fmla="*/ 2817706 h 2817706"/>
                <a:gd name="connsiteX4" fmla="*/ 0 w 2817706"/>
                <a:gd name="connsiteY4" fmla="*/ 1408853 h 2817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7706" h="2817706">
                  <a:moveTo>
                    <a:pt x="0" y="1408853"/>
                  </a:moveTo>
                  <a:cubicBezTo>
                    <a:pt x="0" y="630765"/>
                    <a:pt x="630765" y="0"/>
                    <a:pt x="1408853" y="0"/>
                  </a:cubicBezTo>
                  <a:cubicBezTo>
                    <a:pt x="2186941" y="0"/>
                    <a:pt x="2817706" y="630765"/>
                    <a:pt x="2817706" y="1408853"/>
                  </a:cubicBezTo>
                  <a:cubicBezTo>
                    <a:pt x="2817706" y="2186941"/>
                    <a:pt x="2186941" y="2817706"/>
                    <a:pt x="1408853" y="2817706"/>
                  </a:cubicBezTo>
                  <a:cubicBezTo>
                    <a:pt x="630765" y="2817706"/>
                    <a:pt x="0" y="2186941"/>
                    <a:pt x="0" y="1408853"/>
                  </a:cubicBezTo>
                  <a:close/>
                </a:path>
              </a:pathLst>
            </a:custGeom>
            <a:solidFill>
              <a:srgbClr val="700020">
                <a:alpha val="75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517227" tIns="325120" rIns="216746" bIns="325120" numCol="1" spcCol="1270" anchor="ctr" anchorCtr="0">
              <a:noAutofit/>
            </a:bodyPr>
            <a:lstStyle/>
            <a:p>
              <a:pPr marL="0" lvl="0" indent="0" algn="ctr" defTabSz="1644650">
                <a:lnSpc>
                  <a:spcPct val="90000"/>
                </a:lnSpc>
                <a:spcBef>
                  <a:spcPct val="0"/>
                </a:spcBef>
                <a:spcAft>
                  <a:spcPct val="35000"/>
                </a:spcAft>
                <a:buNone/>
              </a:pPr>
              <a:endParaRPr lang="en-US" sz="3700" kern="1200"/>
            </a:p>
          </p:txBody>
        </p:sp>
        <p:pic>
          <p:nvPicPr>
            <p:cNvPr id="38" name="Graphic 37" descr="Group">
              <a:extLst>
                <a:ext uri="{FF2B5EF4-FFF2-40B4-BE49-F238E27FC236}">
                  <a16:creationId xmlns:a16="http://schemas.microsoft.com/office/drawing/2014/main" id="{2A986557-AB02-4C7E-ABB0-9A96B98D0F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523800" y="4860518"/>
              <a:ext cx="448776" cy="429180"/>
            </a:xfrm>
            <a:prstGeom prst="rect">
              <a:avLst/>
            </a:prstGeom>
          </p:spPr>
        </p:pic>
        <p:sp>
          <p:nvSpPr>
            <p:cNvPr id="39" name="TextBox 38">
              <a:extLst>
                <a:ext uri="{FF2B5EF4-FFF2-40B4-BE49-F238E27FC236}">
                  <a16:creationId xmlns:a16="http://schemas.microsoft.com/office/drawing/2014/main" id="{70DC7B45-7432-4243-9E28-7BBCD9300636}"/>
                </a:ext>
              </a:extLst>
            </p:cNvPr>
            <p:cNvSpPr txBox="1"/>
            <p:nvPr/>
          </p:nvSpPr>
          <p:spPr>
            <a:xfrm>
              <a:off x="1230643" y="5287043"/>
              <a:ext cx="1035090" cy="646331"/>
            </a:xfrm>
            <a:prstGeom prst="rect">
              <a:avLst/>
            </a:prstGeom>
            <a:noFill/>
          </p:spPr>
          <p:txBody>
            <a:bodyPr wrap="square" rtlCol="0">
              <a:spAutoFit/>
            </a:bodyPr>
            <a:lstStyle/>
            <a:p>
              <a:pPr algn="ctr"/>
              <a:r>
                <a:rPr lang="en-US">
                  <a:solidFill>
                    <a:schemeClr val="bg1"/>
                  </a:solidFill>
                </a:rPr>
                <a:t>Societal </a:t>
              </a:r>
            </a:p>
            <a:p>
              <a:pPr algn="ctr"/>
              <a:r>
                <a:rPr lang="en-US">
                  <a:solidFill>
                    <a:schemeClr val="bg1"/>
                  </a:solidFill>
                </a:rPr>
                <a:t>Concern</a:t>
              </a:r>
            </a:p>
          </p:txBody>
        </p:sp>
      </p:grpSp>
      <p:grpSp>
        <p:nvGrpSpPr>
          <p:cNvPr id="7" name="Group 6">
            <a:extLst>
              <a:ext uri="{FF2B5EF4-FFF2-40B4-BE49-F238E27FC236}">
                <a16:creationId xmlns:a16="http://schemas.microsoft.com/office/drawing/2014/main" id="{3BD07E8D-CCC8-40BD-9CFF-3B3641DCE259}"/>
              </a:ext>
            </a:extLst>
          </p:cNvPr>
          <p:cNvGrpSpPr/>
          <p:nvPr/>
        </p:nvGrpSpPr>
        <p:grpSpPr>
          <a:xfrm>
            <a:off x="595543" y="288641"/>
            <a:ext cx="1856508" cy="1856508"/>
            <a:chOff x="8641619" y="4171553"/>
            <a:chExt cx="1856508" cy="1856508"/>
          </a:xfrm>
        </p:grpSpPr>
        <p:sp>
          <p:nvSpPr>
            <p:cNvPr id="4" name="Freeform: Shape 3">
              <a:extLst>
                <a:ext uri="{FF2B5EF4-FFF2-40B4-BE49-F238E27FC236}">
                  <a16:creationId xmlns:a16="http://schemas.microsoft.com/office/drawing/2014/main" id="{9B6A9066-7CB0-4490-969A-25C54A6F4291}"/>
                </a:ext>
              </a:extLst>
            </p:cNvPr>
            <p:cNvSpPr/>
            <p:nvPr/>
          </p:nvSpPr>
          <p:spPr>
            <a:xfrm rot="10800000">
              <a:off x="8641619" y="4171553"/>
              <a:ext cx="1856508" cy="1856508"/>
            </a:xfrm>
            <a:custGeom>
              <a:avLst/>
              <a:gdLst>
                <a:gd name="connsiteX0" fmla="*/ 0 w 2817706"/>
                <a:gd name="connsiteY0" fmla="*/ 1408853 h 2817706"/>
                <a:gd name="connsiteX1" fmla="*/ 1408853 w 2817706"/>
                <a:gd name="connsiteY1" fmla="*/ 0 h 2817706"/>
                <a:gd name="connsiteX2" fmla="*/ 2817706 w 2817706"/>
                <a:gd name="connsiteY2" fmla="*/ 1408853 h 2817706"/>
                <a:gd name="connsiteX3" fmla="*/ 1408853 w 2817706"/>
                <a:gd name="connsiteY3" fmla="*/ 2817706 h 2817706"/>
                <a:gd name="connsiteX4" fmla="*/ 0 w 2817706"/>
                <a:gd name="connsiteY4" fmla="*/ 1408853 h 2817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7706" h="2817706">
                  <a:moveTo>
                    <a:pt x="0" y="1408853"/>
                  </a:moveTo>
                  <a:cubicBezTo>
                    <a:pt x="0" y="630765"/>
                    <a:pt x="630765" y="0"/>
                    <a:pt x="1408853" y="0"/>
                  </a:cubicBezTo>
                  <a:cubicBezTo>
                    <a:pt x="2186941" y="0"/>
                    <a:pt x="2817706" y="630765"/>
                    <a:pt x="2817706" y="1408853"/>
                  </a:cubicBezTo>
                  <a:cubicBezTo>
                    <a:pt x="2817706" y="2186941"/>
                    <a:pt x="2186941" y="2817706"/>
                    <a:pt x="1408853" y="2817706"/>
                  </a:cubicBezTo>
                  <a:cubicBezTo>
                    <a:pt x="630765" y="2817706"/>
                    <a:pt x="0" y="2186941"/>
                    <a:pt x="0" y="1408853"/>
                  </a:cubicBezTo>
                  <a:close/>
                </a:path>
              </a:pathLst>
            </a:custGeom>
            <a:solidFill>
              <a:srgbClr val="C80039">
                <a:alpha val="75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5120" tIns="379307" rIns="325120" bIns="1544319" numCol="1" spcCol="1270" anchor="ctr" anchorCtr="0">
              <a:noAutofit/>
            </a:bodyPr>
            <a:lstStyle/>
            <a:p>
              <a:pPr marL="0" lvl="0" indent="0" algn="ctr" defTabSz="2844800">
                <a:lnSpc>
                  <a:spcPct val="90000"/>
                </a:lnSpc>
                <a:spcBef>
                  <a:spcPct val="0"/>
                </a:spcBef>
                <a:spcAft>
                  <a:spcPct val="35000"/>
                </a:spcAft>
                <a:buNone/>
              </a:pPr>
              <a:endParaRPr lang="en-US" sz="6400" kern="1200"/>
            </a:p>
          </p:txBody>
        </p:sp>
        <p:pic>
          <p:nvPicPr>
            <p:cNvPr id="48" name="Graphic 47" descr="Warning">
              <a:extLst>
                <a:ext uri="{FF2B5EF4-FFF2-40B4-BE49-F238E27FC236}">
                  <a16:creationId xmlns:a16="http://schemas.microsoft.com/office/drawing/2014/main" id="{DC4C6015-C00F-4A0D-8787-F4EE0AFC14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9345485" y="4463940"/>
              <a:ext cx="448776" cy="448776"/>
            </a:xfrm>
            <a:prstGeom prst="rect">
              <a:avLst/>
            </a:prstGeom>
          </p:spPr>
        </p:pic>
        <p:sp>
          <p:nvSpPr>
            <p:cNvPr id="49" name="TextBox 48">
              <a:extLst>
                <a:ext uri="{FF2B5EF4-FFF2-40B4-BE49-F238E27FC236}">
                  <a16:creationId xmlns:a16="http://schemas.microsoft.com/office/drawing/2014/main" id="{C7886403-14DA-4CA7-AFEA-C2D948592731}"/>
                </a:ext>
              </a:extLst>
            </p:cNvPr>
            <p:cNvSpPr txBox="1"/>
            <p:nvPr/>
          </p:nvSpPr>
          <p:spPr>
            <a:xfrm>
              <a:off x="8942541" y="4963878"/>
              <a:ext cx="1254665" cy="646331"/>
            </a:xfrm>
            <a:prstGeom prst="rect">
              <a:avLst/>
            </a:prstGeom>
            <a:noFill/>
          </p:spPr>
          <p:txBody>
            <a:bodyPr wrap="square" rtlCol="0">
              <a:spAutoFit/>
            </a:bodyPr>
            <a:lstStyle/>
            <a:p>
              <a:pPr algn="ctr"/>
              <a:r>
                <a:rPr lang="en-US">
                  <a:solidFill>
                    <a:schemeClr val="bg1"/>
                  </a:solidFill>
                </a:rPr>
                <a:t>Technical Deficiency</a:t>
              </a:r>
            </a:p>
          </p:txBody>
        </p:sp>
      </p:grpSp>
      <p:grpSp>
        <p:nvGrpSpPr>
          <p:cNvPr id="6" name="Group 5">
            <a:extLst>
              <a:ext uri="{FF2B5EF4-FFF2-40B4-BE49-F238E27FC236}">
                <a16:creationId xmlns:a16="http://schemas.microsoft.com/office/drawing/2014/main" id="{5A3262AF-7F4B-4B3C-898C-7E3F2BC78DC9}"/>
              </a:ext>
            </a:extLst>
          </p:cNvPr>
          <p:cNvGrpSpPr/>
          <p:nvPr/>
        </p:nvGrpSpPr>
        <p:grpSpPr>
          <a:xfrm>
            <a:off x="9345485" y="451768"/>
            <a:ext cx="1856507" cy="1856507"/>
            <a:chOff x="8437934" y="451768"/>
            <a:chExt cx="1856507" cy="1856507"/>
          </a:xfrm>
        </p:grpSpPr>
        <p:sp>
          <p:nvSpPr>
            <p:cNvPr id="11" name="Freeform: Shape 10">
              <a:extLst>
                <a:ext uri="{FF2B5EF4-FFF2-40B4-BE49-F238E27FC236}">
                  <a16:creationId xmlns:a16="http://schemas.microsoft.com/office/drawing/2014/main" id="{064E6C6D-28EC-425F-ADF9-5051F611FF14}"/>
                </a:ext>
              </a:extLst>
            </p:cNvPr>
            <p:cNvSpPr/>
            <p:nvPr/>
          </p:nvSpPr>
          <p:spPr>
            <a:xfrm rot="10800000">
              <a:off x="8437934" y="451768"/>
              <a:ext cx="1856507" cy="1856507"/>
            </a:xfrm>
            <a:custGeom>
              <a:avLst/>
              <a:gdLst>
                <a:gd name="connsiteX0" fmla="*/ 0 w 2817706"/>
                <a:gd name="connsiteY0" fmla="*/ 1408853 h 2817706"/>
                <a:gd name="connsiteX1" fmla="*/ 1408853 w 2817706"/>
                <a:gd name="connsiteY1" fmla="*/ 0 h 2817706"/>
                <a:gd name="connsiteX2" fmla="*/ 2817706 w 2817706"/>
                <a:gd name="connsiteY2" fmla="*/ 1408853 h 2817706"/>
                <a:gd name="connsiteX3" fmla="*/ 1408853 w 2817706"/>
                <a:gd name="connsiteY3" fmla="*/ 2817706 h 2817706"/>
                <a:gd name="connsiteX4" fmla="*/ 0 w 2817706"/>
                <a:gd name="connsiteY4" fmla="*/ 1408853 h 2817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7706" h="2817706">
                  <a:moveTo>
                    <a:pt x="0" y="1408853"/>
                  </a:moveTo>
                  <a:cubicBezTo>
                    <a:pt x="0" y="630765"/>
                    <a:pt x="630765" y="0"/>
                    <a:pt x="1408853" y="0"/>
                  </a:cubicBezTo>
                  <a:cubicBezTo>
                    <a:pt x="2186941" y="0"/>
                    <a:pt x="2817706" y="630765"/>
                    <a:pt x="2817706" y="1408853"/>
                  </a:cubicBezTo>
                  <a:cubicBezTo>
                    <a:pt x="2817706" y="2186941"/>
                    <a:pt x="2186941" y="2817706"/>
                    <a:pt x="1408853" y="2817706"/>
                  </a:cubicBezTo>
                  <a:cubicBezTo>
                    <a:pt x="630765" y="2817706"/>
                    <a:pt x="0" y="2186941"/>
                    <a:pt x="0" y="1408853"/>
                  </a:cubicBezTo>
                  <a:close/>
                </a:path>
              </a:pathLst>
            </a:custGeom>
            <a:solidFill>
              <a:srgbClr val="CC347C">
                <a:alpha val="88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6746" tIns="325120" rIns="1517227" bIns="32512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pic>
          <p:nvPicPr>
            <p:cNvPr id="45" name="Graphic 44" descr="Questions">
              <a:extLst>
                <a:ext uri="{FF2B5EF4-FFF2-40B4-BE49-F238E27FC236}">
                  <a16:creationId xmlns:a16="http://schemas.microsoft.com/office/drawing/2014/main" id="{E3E48E2C-C728-4BBB-A31F-085BE8E4A67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141799" y="829938"/>
              <a:ext cx="448776" cy="448776"/>
            </a:xfrm>
            <a:prstGeom prst="rect">
              <a:avLst/>
            </a:prstGeom>
          </p:spPr>
        </p:pic>
        <p:sp>
          <p:nvSpPr>
            <p:cNvPr id="51" name="TextBox 50">
              <a:extLst>
                <a:ext uri="{FF2B5EF4-FFF2-40B4-BE49-F238E27FC236}">
                  <a16:creationId xmlns:a16="http://schemas.microsoft.com/office/drawing/2014/main" id="{372D2B44-6B8B-4717-85C6-8D27775C8FFB}"/>
                </a:ext>
              </a:extLst>
            </p:cNvPr>
            <p:cNvSpPr txBox="1"/>
            <p:nvPr/>
          </p:nvSpPr>
          <p:spPr>
            <a:xfrm>
              <a:off x="8719452" y="1208306"/>
              <a:ext cx="1293470" cy="646331"/>
            </a:xfrm>
            <a:prstGeom prst="rect">
              <a:avLst/>
            </a:prstGeom>
            <a:noFill/>
          </p:spPr>
          <p:txBody>
            <a:bodyPr wrap="square" rtlCol="0">
              <a:spAutoFit/>
            </a:bodyPr>
            <a:lstStyle/>
            <a:p>
              <a:pPr algn="ctr"/>
              <a:r>
                <a:rPr lang="en-US">
                  <a:solidFill>
                    <a:schemeClr val="bg1"/>
                  </a:solidFill>
                </a:rPr>
                <a:t>Information Gap</a:t>
              </a:r>
            </a:p>
          </p:txBody>
        </p:sp>
      </p:grpSp>
      <p:pic>
        <p:nvPicPr>
          <p:cNvPr id="19" name="Picture 18" descr="A picture containing object, computer, clock, cat&#10;&#10;Description automatically generated">
            <a:extLst>
              <a:ext uri="{FF2B5EF4-FFF2-40B4-BE49-F238E27FC236}">
                <a16:creationId xmlns:a16="http://schemas.microsoft.com/office/drawing/2014/main" id="{7715875B-374E-4108-9BDE-DA15D3443F0D}"/>
              </a:ext>
            </a:extLst>
          </p:cNvPr>
          <p:cNvPicPr>
            <a:picLocks noChangeAspect="1"/>
          </p:cNvPicPr>
          <p:nvPr/>
        </p:nvPicPr>
        <p:blipFill rotWithShape="1">
          <a:blip r:embed="rId11">
            <a:extLst>
              <a:ext uri="{28A0092B-C50C-407E-A947-70E740481C1C}">
                <a14:useLocalDpi xmlns:a14="http://schemas.microsoft.com/office/drawing/2010/main" val="0"/>
              </a:ext>
            </a:extLst>
          </a:blip>
          <a:srcRect b="-1331"/>
          <a:stretch/>
        </p:blipFill>
        <p:spPr>
          <a:xfrm>
            <a:off x="5073040" y="2800771"/>
            <a:ext cx="2045920" cy="1256458"/>
          </a:xfrm>
          <a:prstGeom prst="rect">
            <a:avLst/>
          </a:prstGeom>
        </p:spPr>
      </p:pic>
      <p:pic>
        <p:nvPicPr>
          <p:cNvPr id="20" name="Picture 19" descr="Icon&#10;&#10;Description automatically generated">
            <a:extLst>
              <a:ext uri="{FF2B5EF4-FFF2-40B4-BE49-F238E27FC236}">
                <a16:creationId xmlns:a16="http://schemas.microsoft.com/office/drawing/2014/main" id="{93DDD731-7E05-4B57-A5C7-57178C12D10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41024" y="710652"/>
            <a:ext cx="581025" cy="581025"/>
          </a:xfrm>
          <a:prstGeom prst="rect">
            <a:avLst/>
          </a:prstGeom>
        </p:spPr>
      </p:pic>
      <p:pic>
        <p:nvPicPr>
          <p:cNvPr id="21" name="Picture 20" descr="Icon&#10;&#10;Description automatically generated">
            <a:extLst>
              <a:ext uri="{FF2B5EF4-FFF2-40B4-BE49-F238E27FC236}">
                <a16:creationId xmlns:a16="http://schemas.microsoft.com/office/drawing/2014/main" id="{C9CF9B41-E809-4BE8-8D01-B4DB331CAE8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41023" y="1854637"/>
            <a:ext cx="581025" cy="581025"/>
          </a:xfrm>
          <a:prstGeom prst="rect">
            <a:avLst/>
          </a:prstGeom>
        </p:spPr>
      </p:pic>
      <p:pic>
        <p:nvPicPr>
          <p:cNvPr id="24" name="Picture 23" descr="Icon&#10;&#10;Description automatically generated">
            <a:extLst>
              <a:ext uri="{FF2B5EF4-FFF2-40B4-BE49-F238E27FC236}">
                <a16:creationId xmlns:a16="http://schemas.microsoft.com/office/drawing/2014/main" id="{7D7B7259-C5E2-4064-9EDF-A0E41FAC1C1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35085" y="681073"/>
            <a:ext cx="581026" cy="581026"/>
          </a:xfrm>
          <a:prstGeom prst="rect">
            <a:avLst/>
          </a:prstGeom>
        </p:spPr>
      </p:pic>
      <p:pic>
        <p:nvPicPr>
          <p:cNvPr id="28" name="Picture 27" descr="Icon&#10;&#10;Description automatically generated">
            <a:extLst>
              <a:ext uri="{FF2B5EF4-FFF2-40B4-BE49-F238E27FC236}">
                <a16:creationId xmlns:a16="http://schemas.microsoft.com/office/drawing/2014/main" id="{327E10DD-C1B6-47D6-964C-CE59718E1DF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50458" y="683840"/>
            <a:ext cx="581025" cy="581025"/>
          </a:xfrm>
          <a:prstGeom prst="rect">
            <a:avLst/>
          </a:prstGeom>
        </p:spPr>
      </p:pic>
      <p:pic>
        <p:nvPicPr>
          <p:cNvPr id="29" name="Picture 28" descr="Icon&#10;&#10;Description automatically generated">
            <a:extLst>
              <a:ext uri="{FF2B5EF4-FFF2-40B4-BE49-F238E27FC236}">
                <a16:creationId xmlns:a16="http://schemas.microsoft.com/office/drawing/2014/main" id="{DEE443DE-B0A2-426E-8D54-6240434B3BD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80412" y="1890424"/>
            <a:ext cx="581025" cy="581025"/>
          </a:xfrm>
          <a:prstGeom prst="rect">
            <a:avLst/>
          </a:prstGeom>
        </p:spPr>
      </p:pic>
      <p:pic>
        <p:nvPicPr>
          <p:cNvPr id="30" name="Picture 29" descr="Icon&#10;&#10;Description automatically generated">
            <a:extLst>
              <a:ext uri="{FF2B5EF4-FFF2-40B4-BE49-F238E27FC236}">
                <a16:creationId xmlns:a16="http://schemas.microsoft.com/office/drawing/2014/main" id="{F715D8FC-4C6D-479F-8490-739A305DD59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45611" y="1890424"/>
            <a:ext cx="550754" cy="550754"/>
          </a:xfrm>
          <a:prstGeom prst="rect">
            <a:avLst/>
          </a:prstGeom>
        </p:spPr>
      </p:pic>
      <p:pic>
        <p:nvPicPr>
          <p:cNvPr id="31" name="Graphic 30" descr="First aid kit">
            <a:extLst>
              <a:ext uri="{FF2B5EF4-FFF2-40B4-BE49-F238E27FC236}">
                <a16:creationId xmlns:a16="http://schemas.microsoft.com/office/drawing/2014/main" id="{124B941F-2DD8-4EFD-9EAF-426BEC13AB2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740970" y="5259760"/>
            <a:ext cx="914400" cy="914400"/>
          </a:xfrm>
          <a:prstGeom prst="rect">
            <a:avLst/>
          </a:prstGeom>
        </p:spPr>
      </p:pic>
      <p:pic>
        <p:nvPicPr>
          <p:cNvPr id="32" name="Graphic 9" descr="Call center">
            <a:extLst>
              <a:ext uri="{FF2B5EF4-FFF2-40B4-BE49-F238E27FC236}">
                <a16:creationId xmlns:a16="http://schemas.microsoft.com/office/drawing/2014/main" id="{6E28D86A-901C-45E8-AA53-02729E96747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304929" y="5283106"/>
            <a:ext cx="914400" cy="914400"/>
          </a:xfrm>
          <a:prstGeom prst="rect">
            <a:avLst/>
          </a:prstGeom>
        </p:spPr>
      </p:pic>
      <p:pic>
        <p:nvPicPr>
          <p:cNvPr id="33" name="Graphic 3" descr="Money">
            <a:extLst>
              <a:ext uri="{FF2B5EF4-FFF2-40B4-BE49-F238E27FC236}">
                <a16:creationId xmlns:a16="http://schemas.microsoft.com/office/drawing/2014/main" id="{5DE033B6-B112-46F4-BBD8-56ECD2BD639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565402" y="3435565"/>
            <a:ext cx="914400" cy="914400"/>
          </a:xfrm>
          <a:prstGeom prst="rect">
            <a:avLst/>
          </a:prstGeom>
        </p:spPr>
      </p:pic>
      <p:pic>
        <p:nvPicPr>
          <p:cNvPr id="34" name="Graphic 10" descr="Group of women">
            <a:extLst>
              <a:ext uri="{FF2B5EF4-FFF2-40B4-BE49-F238E27FC236}">
                <a16:creationId xmlns:a16="http://schemas.microsoft.com/office/drawing/2014/main" id="{42A93ADE-3B69-47A5-B088-F264B060610F}"/>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452051" y="3730065"/>
            <a:ext cx="914400" cy="914400"/>
          </a:xfrm>
          <a:prstGeom prst="rect">
            <a:avLst/>
          </a:prstGeom>
        </p:spPr>
      </p:pic>
      <p:pic>
        <p:nvPicPr>
          <p:cNvPr id="9" name="Picture 9" descr="Diagram&#10;&#10;Description automatically generated">
            <a:extLst>
              <a:ext uri="{FF2B5EF4-FFF2-40B4-BE49-F238E27FC236}">
                <a16:creationId xmlns:a16="http://schemas.microsoft.com/office/drawing/2014/main" id="{58055205-DC14-4C00-95A7-94C74EF2D9F1}"/>
              </a:ext>
            </a:extLst>
          </p:cNvPr>
          <p:cNvPicPr>
            <a:picLocks noChangeAspect="1"/>
          </p:cNvPicPr>
          <p:nvPr/>
        </p:nvPicPr>
        <p:blipFill>
          <a:blip r:embed="rId26"/>
          <a:stretch>
            <a:fillRect/>
          </a:stretch>
        </p:blipFill>
        <p:spPr>
          <a:xfrm>
            <a:off x="2721" y="4083"/>
            <a:ext cx="12240984" cy="6849834"/>
          </a:xfrm>
          <a:prstGeom prst="rect">
            <a:avLst/>
          </a:prstGeom>
        </p:spPr>
      </p:pic>
    </p:spTree>
    <p:extLst>
      <p:ext uri="{BB962C8B-B14F-4D97-AF65-F5344CB8AC3E}">
        <p14:creationId xmlns:p14="http://schemas.microsoft.com/office/powerpoint/2010/main" val="645374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EDA"/>
            </a:gs>
            <a:gs pos="21000">
              <a:srgbClr val="FFCEDC"/>
            </a:gs>
            <a:gs pos="78000">
              <a:srgbClr val="FFC5D6"/>
            </a:gs>
            <a:gs pos="100000">
              <a:srgbClr val="FFCEDA">
                <a:alpha val="52941"/>
              </a:srgbClr>
            </a:gs>
            <a:gs pos="52000">
              <a:srgbClr val="FF3B73">
                <a:alpha val="69000"/>
              </a:srgbClr>
            </a:gs>
          </a:gsLst>
          <a:lin ang="18900000" scaled="1"/>
          <a:tileRect/>
        </a:gradFill>
        <a:effectLst/>
      </p:bgPr>
    </p:bg>
    <p:spTree>
      <p:nvGrpSpPr>
        <p:cNvPr id="1" name=""/>
        <p:cNvGrpSpPr/>
        <p:nvPr/>
      </p:nvGrpSpPr>
      <p:grpSpPr>
        <a:xfrm>
          <a:off x="0" y="0"/>
          <a:ext cx="0" cy="0"/>
          <a:chOff x="0" y="0"/>
          <a:chExt cx="0" cy="0"/>
        </a:xfrm>
      </p:grpSpPr>
      <p:sp>
        <p:nvSpPr>
          <p:cNvPr id="28" name="Right Triangle 27">
            <a:extLst>
              <a:ext uri="{FF2B5EF4-FFF2-40B4-BE49-F238E27FC236}">
                <a16:creationId xmlns:a16="http://schemas.microsoft.com/office/drawing/2014/main" id="{6C4D18B8-3C6F-4656-9905-5CE52082CD65}"/>
              </a:ext>
            </a:extLst>
          </p:cNvPr>
          <p:cNvSpPr/>
          <p:nvPr/>
        </p:nvSpPr>
        <p:spPr>
          <a:xfrm>
            <a:off x="0" y="0"/>
            <a:ext cx="7686675" cy="6858000"/>
          </a:xfrm>
          <a:prstGeom prst="rtTriangle">
            <a:avLst/>
          </a:prstGeom>
          <a:solidFill>
            <a:srgbClr val="FF3F7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5C9AEC28-3F4D-43DB-B446-F914DA32243B}"/>
              </a:ext>
            </a:extLst>
          </p:cNvPr>
          <p:cNvSpPr/>
          <p:nvPr/>
        </p:nvSpPr>
        <p:spPr>
          <a:xfrm>
            <a:off x="1143001" y="0"/>
            <a:ext cx="7381874" cy="6858000"/>
          </a:xfrm>
          <a:prstGeom prst="rtTriangle">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1B383D82-4A7C-4D34-8FFC-7D9B6AB5558B}"/>
              </a:ext>
            </a:extLst>
          </p:cNvPr>
          <p:cNvSpPr/>
          <p:nvPr/>
        </p:nvSpPr>
        <p:spPr>
          <a:xfrm>
            <a:off x="2119303" y="0"/>
            <a:ext cx="7381874" cy="6858000"/>
          </a:xfrm>
          <a:prstGeom prst="rtTriangle">
            <a:avLst/>
          </a:prstGeom>
          <a:solidFill>
            <a:srgbClr val="FF3F76">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D8E70B-1CC6-4D7C-B8E6-151A4755C8B8}"/>
              </a:ext>
            </a:extLst>
          </p:cNvPr>
          <p:cNvSpPr/>
          <p:nvPr/>
        </p:nvSpPr>
        <p:spPr>
          <a:xfrm>
            <a:off x="6083504" y="1855125"/>
            <a:ext cx="5983928" cy="2411131"/>
          </a:xfrm>
          <a:prstGeom prst="rect">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TextBox 40">
            <a:extLst>
              <a:ext uri="{FF2B5EF4-FFF2-40B4-BE49-F238E27FC236}">
                <a16:creationId xmlns:a16="http://schemas.microsoft.com/office/drawing/2014/main" id="{4B650395-CD18-4FF6-8E2D-AE5A149516FF}"/>
              </a:ext>
            </a:extLst>
          </p:cNvPr>
          <p:cNvSpPr txBox="1"/>
          <p:nvPr/>
        </p:nvSpPr>
        <p:spPr>
          <a:xfrm>
            <a:off x="6541939" y="2505670"/>
            <a:ext cx="1789090" cy="923330"/>
          </a:xfrm>
          <a:prstGeom prst="rect">
            <a:avLst/>
          </a:prstGeom>
          <a:noFill/>
        </p:spPr>
        <p:txBody>
          <a:bodyPr wrap="square" lIns="91440" tIns="45720" rIns="91440" bIns="45720" rtlCol="0" anchor="t">
            <a:spAutoFit/>
          </a:bodyPr>
          <a:lstStyle/>
          <a:p>
            <a:r>
              <a:rPr lang="en-US" sz="5400" cap="small">
                <a:solidFill>
                  <a:schemeClr val="tx1">
                    <a:lumMod val="85000"/>
                    <a:lumOff val="15000"/>
                  </a:schemeClr>
                </a:solidFill>
              </a:rPr>
              <a:t>Crew</a:t>
            </a:r>
            <a:endParaRPr lang="en-US" sz="4500" cap="small">
              <a:solidFill>
                <a:schemeClr val="tx1">
                  <a:lumMod val="85000"/>
                  <a:lumOff val="15000"/>
                </a:schemeClr>
              </a:solidFill>
            </a:endParaRPr>
          </a:p>
        </p:txBody>
      </p:sp>
      <p:cxnSp>
        <p:nvCxnSpPr>
          <p:cNvPr id="3" name="Straight Connector 2">
            <a:extLst>
              <a:ext uri="{FF2B5EF4-FFF2-40B4-BE49-F238E27FC236}">
                <a16:creationId xmlns:a16="http://schemas.microsoft.com/office/drawing/2014/main" id="{8A6D6BC0-E38F-4A25-83F9-B423225DB7A9}"/>
              </a:ext>
            </a:extLst>
          </p:cNvPr>
          <p:cNvCxnSpPr>
            <a:cxnSpLocks/>
          </p:cNvCxnSpPr>
          <p:nvPr/>
        </p:nvCxnSpPr>
        <p:spPr>
          <a:xfrm>
            <a:off x="6691759" y="3412367"/>
            <a:ext cx="1485024" cy="0"/>
          </a:xfrm>
          <a:prstGeom prst="line">
            <a:avLst/>
          </a:prstGeom>
          <a:ln w="31750">
            <a:solidFill>
              <a:srgbClr val="C80039">
                <a:alpha val="99000"/>
              </a:srgb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object, computer, clock, cat&#10;&#10;Description automatically generated">
            <a:extLst>
              <a:ext uri="{FF2B5EF4-FFF2-40B4-BE49-F238E27FC236}">
                <a16:creationId xmlns:a16="http://schemas.microsoft.com/office/drawing/2014/main" id="{9ACE7464-298B-406D-ACB9-F43B67595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spTree>
    <p:extLst>
      <p:ext uri="{BB962C8B-B14F-4D97-AF65-F5344CB8AC3E}">
        <p14:creationId xmlns:p14="http://schemas.microsoft.com/office/powerpoint/2010/main" val="15114526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42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520502A6-8814-4EE5-89C0-5288C1F3D1E9}"/>
              </a:ext>
            </a:extLst>
          </p:cNvPr>
          <p:cNvSpPr/>
          <p:nvPr/>
        </p:nvSpPr>
        <p:spPr>
          <a:xfrm>
            <a:off x="6696526" y="3603301"/>
            <a:ext cx="4660242" cy="1975792"/>
          </a:xfrm>
          <a:prstGeom prst="roundRect">
            <a:avLst/>
          </a:prstGeom>
          <a:solidFill>
            <a:srgbClr val="FF6A95">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A picture containing object, computer, clock, cat&#10;&#10;Description automatically generated">
            <a:extLst>
              <a:ext uri="{FF2B5EF4-FFF2-40B4-BE49-F238E27FC236}">
                <a16:creationId xmlns:a16="http://schemas.microsoft.com/office/drawing/2014/main" id="{8A1E7F0E-460F-4E7B-BD84-C8EB8E7D17D5}"/>
              </a:ext>
            </a:extLst>
          </p:cNvPr>
          <p:cNvPicPr>
            <a:picLocks noChangeAspect="1"/>
          </p:cNvPicPr>
          <p:nvPr/>
        </p:nvPicPr>
        <p:blipFill rotWithShape="1">
          <a:blip r:embed="rId2">
            <a:extLst>
              <a:ext uri="{28A0092B-C50C-407E-A947-70E740481C1C}">
                <a14:useLocalDpi xmlns:a14="http://schemas.microsoft.com/office/drawing/2010/main" val="0"/>
              </a:ext>
            </a:extLst>
          </a:blip>
          <a:srcRect l="34986" r="33556" b="40822"/>
          <a:stretch/>
        </p:blipFill>
        <p:spPr>
          <a:xfrm>
            <a:off x="5283372" y="2228354"/>
            <a:ext cx="1341120" cy="1529011"/>
          </a:xfrm>
          <a:prstGeom prst="rect">
            <a:avLst/>
          </a:prstGeom>
        </p:spPr>
      </p:pic>
      <p:pic>
        <p:nvPicPr>
          <p:cNvPr id="4" name="Picture 3" descr="A picture containing object, computer, clock, cat&#10;&#10;Description automatically generated">
            <a:extLst>
              <a:ext uri="{FF2B5EF4-FFF2-40B4-BE49-F238E27FC236}">
                <a16:creationId xmlns:a16="http://schemas.microsoft.com/office/drawing/2014/main" id="{528371D9-5766-4E66-A103-4743E7FE0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pic>
        <p:nvPicPr>
          <p:cNvPr id="11" name="Picture 10" descr="A couple of people posing for the camera&#10;&#10;Description automatically generated">
            <a:extLst>
              <a:ext uri="{FF2B5EF4-FFF2-40B4-BE49-F238E27FC236}">
                <a16:creationId xmlns:a16="http://schemas.microsoft.com/office/drawing/2014/main" id="{6A1B4611-AF11-4520-B1CF-B660A5EE3C92}"/>
              </a:ext>
            </a:extLst>
          </p:cNvPr>
          <p:cNvPicPr>
            <a:picLocks noChangeAspect="1"/>
          </p:cNvPicPr>
          <p:nvPr/>
        </p:nvPicPr>
        <p:blipFill rotWithShape="1">
          <a:blip r:embed="rId3">
            <a:extLst>
              <a:ext uri="{28A0092B-C50C-407E-A947-70E740481C1C}">
                <a14:useLocalDpi xmlns:a14="http://schemas.microsoft.com/office/drawing/2010/main" val="0"/>
              </a:ext>
            </a:extLst>
          </a:blip>
          <a:srcRect l="38868" t="9079" r="9882" b="35111"/>
          <a:stretch/>
        </p:blipFill>
        <p:spPr>
          <a:xfrm>
            <a:off x="9533744" y="3593859"/>
            <a:ext cx="1823024" cy="19852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Rectangle 14">
            <a:extLst>
              <a:ext uri="{FF2B5EF4-FFF2-40B4-BE49-F238E27FC236}">
                <a16:creationId xmlns:a16="http://schemas.microsoft.com/office/drawing/2014/main" id="{5FB1CF24-7923-4799-8A5F-31C7EB3C0EB3}"/>
              </a:ext>
            </a:extLst>
          </p:cNvPr>
          <p:cNvSpPr/>
          <p:nvPr/>
        </p:nvSpPr>
        <p:spPr>
          <a:xfrm>
            <a:off x="6686795" y="4035227"/>
            <a:ext cx="2800814" cy="1200329"/>
          </a:xfrm>
          <a:prstGeom prst="rect">
            <a:avLst/>
          </a:prstGeom>
          <a:noFill/>
        </p:spPr>
        <p:txBody>
          <a:bodyPr wrap="square">
            <a:spAutoFit/>
          </a:bodyPr>
          <a:lstStyle/>
          <a:p>
            <a:pPr algn="ctr"/>
            <a:endParaRPr lang="en-US">
              <a:solidFill>
                <a:schemeClr val="bg1"/>
              </a:solidFill>
            </a:endParaRPr>
          </a:p>
          <a:p>
            <a:pPr algn="ctr"/>
            <a:r>
              <a:rPr lang="en-US">
                <a:solidFill>
                  <a:schemeClr val="tx1">
                    <a:lumMod val="85000"/>
                    <a:lumOff val="15000"/>
                  </a:schemeClr>
                </a:solidFill>
              </a:rPr>
              <a:t>Ajeesh GP</a:t>
            </a:r>
          </a:p>
          <a:p>
            <a:pPr algn="ctr"/>
            <a:r>
              <a:rPr lang="en-US">
                <a:solidFill>
                  <a:schemeClr val="tx1">
                    <a:lumMod val="85000"/>
                    <a:lumOff val="15000"/>
                  </a:schemeClr>
                </a:solidFill>
                <a:hlinkClick r:id="rId4">
                  <a:extLst>
                    <a:ext uri="{A12FA001-AC4F-418D-AE19-62706E023703}">
                      <ahyp:hlinkClr xmlns:ahyp="http://schemas.microsoft.com/office/drawing/2018/hyperlinkcolor" val="tx"/>
                    </a:ext>
                  </a:extLst>
                </a:hlinkClick>
              </a:rPr>
              <a:t>ajeesh_gp@Infosys.com</a:t>
            </a:r>
            <a:endParaRPr lang="en-US">
              <a:solidFill>
                <a:schemeClr val="tx1">
                  <a:lumMod val="85000"/>
                  <a:lumOff val="15000"/>
                </a:schemeClr>
              </a:solidFill>
            </a:endParaRPr>
          </a:p>
          <a:p>
            <a:pPr algn="ctr"/>
            <a:endParaRPr lang="en-US">
              <a:solidFill>
                <a:schemeClr val="bg1"/>
              </a:solidFill>
            </a:endParaRPr>
          </a:p>
        </p:txBody>
      </p:sp>
      <p:grpSp>
        <p:nvGrpSpPr>
          <p:cNvPr id="8" name="Group 7">
            <a:extLst>
              <a:ext uri="{FF2B5EF4-FFF2-40B4-BE49-F238E27FC236}">
                <a16:creationId xmlns:a16="http://schemas.microsoft.com/office/drawing/2014/main" id="{68E91900-859C-45AB-82CC-FD8F9D352DB5}"/>
              </a:ext>
            </a:extLst>
          </p:cNvPr>
          <p:cNvGrpSpPr/>
          <p:nvPr/>
        </p:nvGrpSpPr>
        <p:grpSpPr>
          <a:xfrm>
            <a:off x="6544520" y="621183"/>
            <a:ext cx="4668341" cy="1975792"/>
            <a:chOff x="6548570" y="422487"/>
            <a:chExt cx="4668341" cy="1975792"/>
          </a:xfrm>
          <a:solidFill>
            <a:srgbClr val="FF6A95">
              <a:alpha val="76000"/>
            </a:srgbClr>
          </a:solidFill>
        </p:grpSpPr>
        <p:sp>
          <p:nvSpPr>
            <p:cNvPr id="25" name="Rectangle: Rounded Corners 24">
              <a:extLst>
                <a:ext uri="{FF2B5EF4-FFF2-40B4-BE49-F238E27FC236}">
                  <a16:creationId xmlns:a16="http://schemas.microsoft.com/office/drawing/2014/main" id="{CECC2B41-F530-4602-9716-C6012B7DD998}"/>
                </a:ext>
              </a:extLst>
            </p:cNvPr>
            <p:cNvSpPr/>
            <p:nvPr/>
          </p:nvSpPr>
          <p:spPr>
            <a:xfrm>
              <a:off x="6548570" y="422487"/>
              <a:ext cx="4660242" cy="197579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sitting on a bench&#10;&#10;Description automatically generated">
              <a:extLst>
                <a:ext uri="{FF2B5EF4-FFF2-40B4-BE49-F238E27FC236}">
                  <a16:creationId xmlns:a16="http://schemas.microsoft.com/office/drawing/2014/main" id="{1A1C8011-D938-4853-BB64-A72B5DE318E4}"/>
                </a:ext>
              </a:extLst>
            </p:cNvPr>
            <p:cNvPicPr>
              <a:picLocks noChangeAspect="1"/>
            </p:cNvPicPr>
            <p:nvPr/>
          </p:nvPicPr>
          <p:blipFill rotWithShape="1">
            <a:blip r:embed="rId5">
              <a:extLst>
                <a:ext uri="{28A0092B-C50C-407E-A947-70E740481C1C}">
                  <a14:useLocalDpi xmlns:a14="http://schemas.microsoft.com/office/drawing/2010/main" val="0"/>
                </a:ext>
              </a:extLst>
            </a:blip>
            <a:srcRect l="31250" t="2933" r="17500" b="46528"/>
            <a:stretch/>
          </p:blipFill>
          <p:spPr>
            <a:xfrm>
              <a:off x="9213339" y="422487"/>
              <a:ext cx="2003572" cy="1975791"/>
            </a:xfrm>
            <a:prstGeom prst="roundRect">
              <a:avLst>
                <a:gd name="adj" fmla="val 16667"/>
              </a:avLst>
            </a:prstGeom>
            <a:grp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6" name="Rectangle 15">
              <a:extLst>
                <a:ext uri="{FF2B5EF4-FFF2-40B4-BE49-F238E27FC236}">
                  <a16:creationId xmlns:a16="http://schemas.microsoft.com/office/drawing/2014/main" id="{413376AE-6E03-41B9-A314-168ADED541AE}"/>
                </a:ext>
              </a:extLst>
            </p:cNvPr>
            <p:cNvSpPr/>
            <p:nvPr/>
          </p:nvSpPr>
          <p:spPr>
            <a:xfrm>
              <a:off x="6590816" y="874004"/>
              <a:ext cx="2417986" cy="1200329"/>
            </a:xfrm>
            <a:prstGeom prst="rect">
              <a:avLst/>
            </a:prstGeom>
            <a:noFill/>
            <a:ln>
              <a:noFill/>
            </a:ln>
          </p:spPr>
          <p:txBody>
            <a:bodyPr wrap="square">
              <a:spAutoFit/>
            </a:bodyPr>
            <a:lstStyle/>
            <a:p>
              <a:pPr algn="ctr"/>
              <a:endParaRPr lang="en-US">
                <a:solidFill>
                  <a:schemeClr val="bg1"/>
                </a:solidFill>
              </a:endParaRPr>
            </a:p>
            <a:p>
              <a:pPr algn="ctr"/>
              <a:r>
                <a:rPr lang="en-US"/>
                <a:t>Vishaak M</a:t>
              </a:r>
            </a:p>
            <a:p>
              <a:pPr algn="ctr"/>
              <a:r>
                <a:rPr lang="en-US">
                  <a:hlinkClick r:id="rId4">
                    <a:extLst>
                      <a:ext uri="{A12FA001-AC4F-418D-AE19-62706E023703}">
                        <ahyp:hlinkClr xmlns:ahyp="http://schemas.microsoft.com/office/drawing/2018/hyperlinkcolor" val="tx"/>
                      </a:ext>
                    </a:extLst>
                  </a:hlinkClick>
                </a:rPr>
                <a:t>vishaak.m@Infosys.com</a:t>
              </a:r>
              <a:endParaRPr lang="en-US"/>
            </a:p>
            <a:p>
              <a:pPr algn="ctr"/>
              <a:endParaRPr lang="en-US">
                <a:solidFill>
                  <a:schemeClr val="bg1"/>
                </a:solidFill>
              </a:endParaRPr>
            </a:p>
          </p:txBody>
        </p:sp>
      </p:grpSp>
      <p:grpSp>
        <p:nvGrpSpPr>
          <p:cNvPr id="10" name="Group 9">
            <a:extLst>
              <a:ext uri="{FF2B5EF4-FFF2-40B4-BE49-F238E27FC236}">
                <a16:creationId xmlns:a16="http://schemas.microsoft.com/office/drawing/2014/main" id="{BE3A5C14-F8FD-40F9-82C8-25BA6FE82C11}"/>
              </a:ext>
            </a:extLst>
          </p:cNvPr>
          <p:cNvGrpSpPr/>
          <p:nvPr/>
        </p:nvGrpSpPr>
        <p:grpSpPr>
          <a:xfrm>
            <a:off x="596482" y="3665487"/>
            <a:ext cx="4749193" cy="1985249"/>
            <a:chOff x="347780" y="3647497"/>
            <a:chExt cx="4749193" cy="1985249"/>
          </a:xfrm>
        </p:grpSpPr>
        <p:sp>
          <p:nvSpPr>
            <p:cNvPr id="21" name="Rectangle: Rounded Corners 20">
              <a:extLst>
                <a:ext uri="{FF2B5EF4-FFF2-40B4-BE49-F238E27FC236}">
                  <a16:creationId xmlns:a16="http://schemas.microsoft.com/office/drawing/2014/main" id="{6B99DC84-2752-41FD-8655-063BA5B3B362}"/>
                </a:ext>
              </a:extLst>
            </p:cNvPr>
            <p:cNvSpPr/>
            <p:nvPr/>
          </p:nvSpPr>
          <p:spPr>
            <a:xfrm>
              <a:off x="347780" y="3647497"/>
              <a:ext cx="4660242" cy="1975791"/>
            </a:xfrm>
            <a:prstGeom prst="roundRect">
              <a:avLst/>
            </a:prstGeom>
            <a:solidFill>
              <a:srgbClr val="FF6A95">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smiling for the camera&#10;&#10;Description automatically generated">
              <a:extLst>
                <a:ext uri="{FF2B5EF4-FFF2-40B4-BE49-F238E27FC236}">
                  <a16:creationId xmlns:a16="http://schemas.microsoft.com/office/drawing/2014/main" id="{A6D8ADDB-D296-40DA-8546-58D5DA5794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771" y="3647497"/>
              <a:ext cx="1981802" cy="19852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Rectangle 16">
              <a:extLst>
                <a:ext uri="{FF2B5EF4-FFF2-40B4-BE49-F238E27FC236}">
                  <a16:creationId xmlns:a16="http://schemas.microsoft.com/office/drawing/2014/main" id="{2219589E-29EC-4B7C-AF2A-4CB2A2238277}"/>
                </a:ext>
              </a:extLst>
            </p:cNvPr>
            <p:cNvSpPr/>
            <p:nvPr/>
          </p:nvSpPr>
          <p:spPr>
            <a:xfrm>
              <a:off x="2296159" y="4167819"/>
              <a:ext cx="2800814" cy="1200329"/>
            </a:xfrm>
            <a:prstGeom prst="rect">
              <a:avLst/>
            </a:prstGeom>
            <a:noFill/>
            <a:ln>
              <a:noFill/>
            </a:ln>
          </p:spPr>
          <p:txBody>
            <a:bodyPr wrap="square">
              <a:spAutoFit/>
            </a:bodyPr>
            <a:lstStyle/>
            <a:p>
              <a:pPr algn="ctr"/>
              <a:endParaRPr lang="en-US">
                <a:solidFill>
                  <a:schemeClr val="bg1"/>
                </a:solidFill>
              </a:endParaRPr>
            </a:p>
            <a:p>
              <a:pPr algn="ctr"/>
              <a:r>
                <a:rPr lang="en-US"/>
                <a:t>Vernon Cabral</a:t>
              </a:r>
            </a:p>
            <a:p>
              <a:pPr algn="ctr"/>
              <a:r>
                <a:rPr lang="en-US">
                  <a:hlinkClick r:id="rId4">
                    <a:extLst>
                      <a:ext uri="{A12FA001-AC4F-418D-AE19-62706E023703}">
                        <ahyp:hlinkClr xmlns:ahyp="http://schemas.microsoft.com/office/drawing/2018/hyperlinkcolor" val="tx"/>
                      </a:ext>
                    </a:extLst>
                  </a:hlinkClick>
                </a:rPr>
                <a:t>vernon.cabral@Infosys.com</a:t>
              </a:r>
              <a:endParaRPr lang="en-US"/>
            </a:p>
            <a:p>
              <a:pPr algn="ctr"/>
              <a:endParaRPr lang="en-US">
                <a:solidFill>
                  <a:schemeClr val="bg1"/>
                </a:solidFill>
              </a:endParaRPr>
            </a:p>
          </p:txBody>
        </p:sp>
      </p:grpSp>
      <p:grpSp>
        <p:nvGrpSpPr>
          <p:cNvPr id="14" name="Group 13">
            <a:extLst>
              <a:ext uri="{FF2B5EF4-FFF2-40B4-BE49-F238E27FC236}">
                <a16:creationId xmlns:a16="http://schemas.microsoft.com/office/drawing/2014/main" id="{D32B9B93-8D2A-46FE-807D-D32BA1000949}"/>
              </a:ext>
            </a:extLst>
          </p:cNvPr>
          <p:cNvGrpSpPr/>
          <p:nvPr/>
        </p:nvGrpSpPr>
        <p:grpSpPr>
          <a:xfrm>
            <a:off x="3766291" y="5710425"/>
            <a:ext cx="5014336" cy="1147575"/>
            <a:chOff x="3766291" y="5710425"/>
            <a:chExt cx="5014336" cy="1147575"/>
          </a:xfrm>
        </p:grpSpPr>
        <p:pic>
          <p:nvPicPr>
            <p:cNvPr id="5" name="Picture 4" descr="A picture containing object, computer, clock, cat&#10;&#10;Description automatically generated">
              <a:extLst>
                <a:ext uri="{FF2B5EF4-FFF2-40B4-BE49-F238E27FC236}">
                  <a16:creationId xmlns:a16="http://schemas.microsoft.com/office/drawing/2014/main" id="{A56DD240-C682-4192-8F88-ECC5CCA5C942}"/>
                </a:ext>
              </a:extLst>
            </p:cNvPr>
            <p:cNvPicPr>
              <a:picLocks noChangeAspect="1"/>
            </p:cNvPicPr>
            <p:nvPr/>
          </p:nvPicPr>
          <p:blipFill rotWithShape="1">
            <a:blip r:embed="rId2">
              <a:extLst>
                <a:ext uri="{28A0092B-C50C-407E-A947-70E740481C1C}">
                  <a14:useLocalDpi xmlns:a14="http://schemas.microsoft.com/office/drawing/2010/main" val="0"/>
                </a:ext>
              </a:extLst>
            </a:blip>
            <a:srcRect t="75547"/>
            <a:stretch/>
          </p:blipFill>
          <p:spPr>
            <a:xfrm>
              <a:off x="3766291" y="6226199"/>
              <a:ext cx="4263178" cy="631801"/>
            </a:xfrm>
            <a:prstGeom prst="rect">
              <a:avLst/>
            </a:prstGeom>
          </p:spPr>
        </p:pic>
        <p:pic>
          <p:nvPicPr>
            <p:cNvPr id="19" name="Picture 18" descr="A picture containing object, computer, clock, cat&#10;&#10;Description automatically generated">
              <a:extLst>
                <a:ext uri="{FF2B5EF4-FFF2-40B4-BE49-F238E27FC236}">
                  <a16:creationId xmlns:a16="http://schemas.microsoft.com/office/drawing/2014/main" id="{D011FE29-965A-4432-A268-04BDC97AAA13}"/>
                </a:ext>
              </a:extLst>
            </p:cNvPr>
            <p:cNvPicPr>
              <a:picLocks noChangeAspect="1"/>
            </p:cNvPicPr>
            <p:nvPr/>
          </p:nvPicPr>
          <p:blipFill rotWithShape="1">
            <a:blip r:embed="rId2">
              <a:extLst>
                <a:ext uri="{28A0092B-C50C-407E-A947-70E740481C1C}">
                  <a14:useLocalDpi xmlns:a14="http://schemas.microsoft.com/office/drawing/2010/main" val="0"/>
                </a:ext>
              </a:extLst>
            </a:blip>
            <a:srcRect t="60948" b="22155"/>
            <a:stretch/>
          </p:blipFill>
          <p:spPr>
            <a:xfrm>
              <a:off x="4525105" y="5799706"/>
              <a:ext cx="4255522" cy="435805"/>
            </a:xfrm>
            <a:prstGeom prst="rect">
              <a:avLst/>
            </a:prstGeom>
          </p:spPr>
        </p:pic>
        <p:sp>
          <p:nvSpPr>
            <p:cNvPr id="13" name="TextBox 12">
              <a:extLst>
                <a:ext uri="{FF2B5EF4-FFF2-40B4-BE49-F238E27FC236}">
                  <a16:creationId xmlns:a16="http://schemas.microsoft.com/office/drawing/2014/main" id="{F7F52418-0405-49C5-8A91-10C7BE914455}"/>
                </a:ext>
              </a:extLst>
            </p:cNvPr>
            <p:cNvSpPr txBox="1"/>
            <p:nvPr/>
          </p:nvSpPr>
          <p:spPr>
            <a:xfrm>
              <a:off x="4300703" y="5710425"/>
              <a:ext cx="2290113"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TEAM</a:t>
              </a:r>
              <a:endParaRPr lang="en-US" sz="2800">
                <a:latin typeface="Times New Roman" panose="02020603050405020304" pitchFamily="18" charset="0"/>
                <a:cs typeface="Times New Roman" panose="02020603050405020304" pitchFamily="18" charset="0"/>
              </a:endParaRPr>
            </a:p>
          </p:txBody>
        </p:sp>
      </p:grpSp>
      <p:grpSp>
        <p:nvGrpSpPr>
          <p:cNvPr id="6" name="Group 5">
            <a:extLst>
              <a:ext uri="{FF2B5EF4-FFF2-40B4-BE49-F238E27FC236}">
                <a16:creationId xmlns:a16="http://schemas.microsoft.com/office/drawing/2014/main" id="{6B6BB1B3-354B-475E-A18A-65C8F373BD5A}"/>
              </a:ext>
            </a:extLst>
          </p:cNvPr>
          <p:cNvGrpSpPr/>
          <p:nvPr/>
        </p:nvGrpSpPr>
        <p:grpSpPr>
          <a:xfrm>
            <a:off x="594138" y="657159"/>
            <a:ext cx="4660243" cy="1975792"/>
            <a:chOff x="334942" y="621184"/>
            <a:chExt cx="4660243" cy="1975792"/>
          </a:xfrm>
        </p:grpSpPr>
        <p:sp>
          <p:nvSpPr>
            <p:cNvPr id="2" name="Rectangle: Rounded Corners 1">
              <a:extLst>
                <a:ext uri="{FF2B5EF4-FFF2-40B4-BE49-F238E27FC236}">
                  <a16:creationId xmlns:a16="http://schemas.microsoft.com/office/drawing/2014/main" id="{955282A7-D168-415B-8B95-9496B1B9B486}"/>
                </a:ext>
              </a:extLst>
            </p:cNvPr>
            <p:cNvSpPr/>
            <p:nvPr/>
          </p:nvSpPr>
          <p:spPr>
            <a:xfrm>
              <a:off x="334943" y="621185"/>
              <a:ext cx="4660242" cy="1975791"/>
            </a:xfrm>
            <a:prstGeom prst="roundRect">
              <a:avLst/>
            </a:prstGeom>
            <a:solidFill>
              <a:srgbClr val="FF6A95">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erson standing in front of a fence&#10;&#10;Description automatically generated">
              <a:extLst>
                <a:ext uri="{FF2B5EF4-FFF2-40B4-BE49-F238E27FC236}">
                  <a16:creationId xmlns:a16="http://schemas.microsoft.com/office/drawing/2014/main" id="{D5D9B31D-B6F9-4C0A-B15B-35D6A0F8FC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942" y="621184"/>
              <a:ext cx="1978461" cy="19757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8" name="Rectangle 17">
              <a:extLst>
                <a:ext uri="{FF2B5EF4-FFF2-40B4-BE49-F238E27FC236}">
                  <a16:creationId xmlns:a16="http://schemas.microsoft.com/office/drawing/2014/main" id="{B226EE84-FA0C-4829-8DBF-88676958FB48}"/>
                </a:ext>
              </a:extLst>
            </p:cNvPr>
            <p:cNvSpPr/>
            <p:nvPr/>
          </p:nvSpPr>
          <p:spPr>
            <a:xfrm>
              <a:off x="2313403" y="1049758"/>
              <a:ext cx="2681781" cy="1200329"/>
            </a:xfrm>
            <a:prstGeom prst="rect">
              <a:avLst/>
            </a:prstGeom>
            <a:noFill/>
            <a:ln>
              <a:noFill/>
            </a:ln>
          </p:spPr>
          <p:txBody>
            <a:bodyPr wrap="square">
              <a:spAutoFit/>
            </a:bodyPr>
            <a:lstStyle/>
            <a:p>
              <a:pPr algn="ctr"/>
              <a:endParaRPr lang="en-US">
                <a:solidFill>
                  <a:schemeClr val="bg1"/>
                </a:solidFill>
              </a:endParaRPr>
            </a:p>
            <a:p>
              <a:pPr algn="ctr"/>
              <a:r>
                <a:rPr lang="en-US"/>
                <a:t>Aditya</a:t>
              </a:r>
            </a:p>
            <a:p>
              <a:pPr algn="ctr"/>
              <a:r>
                <a:rPr lang="en-US">
                  <a:hlinkClick r:id="rId4">
                    <a:extLst>
                      <a:ext uri="{A12FA001-AC4F-418D-AE19-62706E023703}">
                        <ahyp:hlinkClr xmlns:ahyp="http://schemas.microsoft.com/office/drawing/2018/hyperlinkcolor" val="tx"/>
                      </a:ext>
                    </a:extLst>
                  </a:hlinkClick>
                </a:rPr>
                <a:t>aditya.aditya@Infosys.com</a:t>
              </a:r>
              <a:endParaRPr lang="en-US"/>
            </a:p>
            <a:p>
              <a:pPr algn="ctr"/>
              <a:endParaRPr lang="en-US">
                <a:solidFill>
                  <a:schemeClr val="bg1"/>
                </a:solidFill>
              </a:endParaRPr>
            </a:p>
          </p:txBody>
        </p:sp>
      </p:grpSp>
    </p:spTree>
    <p:extLst>
      <p:ext uri="{BB962C8B-B14F-4D97-AF65-F5344CB8AC3E}">
        <p14:creationId xmlns:p14="http://schemas.microsoft.com/office/powerpoint/2010/main" val="20939978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33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pic>
        <p:nvPicPr>
          <p:cNvPr id="11" name="Graphic 10" descr="Female Profile">
            <a:extLst>
              <a:ext uri="{FF2B5EF4-FFF2-40B4-BE49-F238E27FC236}">
                <a16:creationId xmlns:a16="http://schemas.microsoft.com/office/drawing/2014/main" id="{1CF1E07C-B05D-4162-92B3-8614994D11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154" y="401460"/>
            <a:ext cx="650631" cy="650631"/>
          </a:xfrm>
          <a:prstGeom prst="rect">
            <a:avLst/>
          </a:prstGeom>
        </p:spPr>
      </p:pic>
      <p:pic>
        <p:nvPicPr>
          <p:cNvPr id="15" name="Graphic 14" descr="Female Profile">
            <a:extLst>
              <a:ext uri="{FF2B5EF4-FFF2-40B4-BE49-F238E27FC236}">
                <a16:creationId xmlns:a16="http://schemas.microsoft.com/office/drawing/2014/main" id="{5EAE0C59-09E1-4A66-A912-1137E3B5EF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8785" y="401460"/>
            <a:ext cx="650631" cy="650631"/>
          </a:xfrm>
          <a:prstGeom prst="rect">
            <a:avLst/>
          </a:prstGeom>
        </p:spPr>
      </p:pic>
      <p:sp>
        <p:nvSpPr>
          <p:cNvPr id="17" name="TextBox 16">
            <a:extLst>
              <a:ext uri="{FF2B5EF4-FFF2-40B4-BE49-F238E27FC236}">
                <a16:creationId xmlns:a16="http://schemas.microsoft.com/office/drawing/2014/main" id="{34067548-3B97-492D-B100-AC6A0AFC154F}"/>
              </a:ext>
            </a:extLst>
          </p:cNvPr>
          <p:cNvSpPr txBox="1"/>
          <p:nvPr/>
        </p:nvSpPr>
        <p:spPr>
          <a:xfrm>
            <a:off x="3190676" y="208394"/>
            <a:ext cx="1055724" cy="1631216"/>
          </a:xfrm>
          <a:prstGeom prst="rect">
            <a:avLst/>
          </a:prstGeom>
          <a:noFill/>
        </p:spPr>
        <p:txBody>
          <a:bodyPr wrap="square" rtlCol="0">
            <a:spAutoFit/>
          </a:bodyPr>
          <a:lstStyle/>
          <a:p>
            <a:pPr algn="ctr"/>
            <a:r>
              <a:rPr lang="en-US" sz="2400">
                <a:solidFill>
                  <a:srgbClr val="C80039"/>
                </a:solidFill>
              </a:rPr>
              <a:t>1 in 8 </a:t>
            </a:r>
          </a:p>
          <a:p>
            <a:pPr algn="ctr"/>
            <a:r>
              <a:rPr lang="en-US">
                <a:solidFill>
                  <a:srgbClr val="C80039"/>
                </a:solidFill>
              </a:rPr>
              <a:t>women</a:t>
            </a:r>
          </a:p>
          <a:p>
            <a:pPr algn="ctr"/>
            <a:r>
              <a:rPr lang="en-US">
                <a:solidFill>
                  <a:srgbClr val="C80039"/>
                </a:solidFill>
              </a:rPr>
              <a:t>develop</a:t>
            </a:r>
          </a:p>
          <a:p>
            <a:pPr algn="ctr"/>
            <a:r>
              <a:rPr lang="en-US">
                <a:solidFill>
                  <a:srgbClr val="C80039"/>
                </a:solidFill>
              </a:rPr>
              <a:t>breast </a:t>
            </a:r>
          </a:p>
          <a:p>
            <a:pPr algn="ctr"/>
            <a:r>
              <a:rPr lang="en-US">
                <a:solidFill>
                  <a:srgbClr val="C80039"/>
                </a:solidFill>
              </a:rPr>
              <a:t>cancer</a:t>
            </a:r>
          </a:p>
        </p:txBody>
      </p:sp>
      <p:pic>
        <p:nvPicPr>
          <p:cNvPr id="19" name="Graphic 18" descr="Female Profile">
            <a:extLst>
              <a:ext uri="{FF2B5EF4-FFF2-40B4-BE49-F238E27FC236}">
                <a16:creationId xmlns:a16="http://schemas.microsoft.com/office/drawing/2014/main" id="{C6C1ED98-9995-417A-8DA4-32EF5A937D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9416" y="401460"/>
            <a:ext cx="650631" cy="650631"/>
          </a:xfrm>
          <a:prstGeom prst="rect">
            <a:avLst/>
          </a:prstGeom>
        </p:spPr>
      </p:pic>
      <p:pic>
        <p:nvPicPr>
          <p:cNvPr id="20" name="Graphic 19" descr="Female Profile">
            <a:extLst>
              <a:ext uri="{FF2B5EF4-FFF2-40B4-BE49-F238E27FC236}">
                <a16:creationId xmlns:a16="http://schemas.microsoft.com/office/drawing/2014/main" id="{9D11DAA6-0A1D-4A4D-8CBC-3B91DD5099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40047" y="401460"/>
            <a:ext cx="650631" cy="650631"/>
          </a:xfrm>
          <a:prstGeom prst="rect">
            <a:avLst/>
          </a:prstGeom>
        </p:spPr>
      </p:pic>
      <p:pic>
        <p:nvPicPr>
          <p:cNvPr id="21" name="Graphic 20" descr="Female Profile">
            <a:extLst>
              <a:ext uri="{FF2B5EF4-FFF2-40B4-BE49-F238E27FC236}">
                <a16:creationId xmlns:a16="http://schemas.microsoft.com/office/drawing/2014/main" id="{B3FF833C-F886-44B8-ADDE-326C2FCB7A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153" y="1127041"/>
            <a:ext cx="650631" cy="650631"/>
          </a:xfrm>
          <a:prstGeom prst="rect">
            <a:avLst/>
          </a:prstGeom>
        </p:spPr>
      </p:pic>
      <p:pic>
        <p:nvPicPr>
          <p:cNvPr id="22" name="Graphic 21" descr="Female Profile">
            <a:extLst>
              <a:ext uri="{FF2B5EF4-FFF2-40B4-BE49-F238E27FC236}">
                <a16:creationId xmlns:a16="http://schemas.microsoft.com/office/drawing/2014/main" id="{618A08A9-D4DC-4983-8F67-293B490349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8784" y="1127040"/>
            <a:ext cx="650631" cy="650631"/>
          </a:xfrm>
          <a:prstGeom prst="rect">
            <a:avLst/>
          </a:prstGeom>
        </p:spPr>
      </p:pic>
      <p:pic>
        <p:nvPicPr>
          <p:cNvPr id="23" name="Graphic 22" descr="Female Profile">
            <a:extLst>
              <a:ext uri="{FF2B5EF4-FFF2-40B4-BE49-F238E27FC236}">
                <a16:creationId xmlns:a16="http://schemas.microsoft.com/office/drawing/2014/main" id="{106E6F55-04FF-492D-907B-1A227A8D69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9415" y="1127040"/>
            <a:ext cx="650631" cy="650631"/>
          </a:xfrm>
          <a:prstGeom prst="rect">
            <a:avLst/>
          </a:prstGeom>
        </p:spPr>
      </p:pic>
      <p:pic>
        <p:nvPicPr>
          <p:cNvPr id="24" name="Graphic 23" descr="Female Profile">
            <a:extLst>
              <a:ext uri="{FF2B5EF4-FFF2-40B4-BE49-F238E27FC236}">
                <a16:creationId xmlns:a16="http://schemas.microsoft.com/office/drawing/2014/main" id="{E464FE54-6339-43B6-86B8-0DCB4748BD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40046" y="1127039"/>
            <a:ext cx="650631" cy="650631"/>
          </a:xfrm>
          <a:prstGeom prst="rect">
            <a:avLst/>
          </a:prstGeom>
        </p:spPr>
      </p:pic>
      <p:sp>
        <p:nvSpPr>
          <p:cNvPr id="27" name="TextBox 26">
            <a:extLst>
              <a:ext uri="{FF2B5EF4-FFF2-40B4-BE49-F238E27FC236}">
                <a16:creationId xmlns:a16="http://schemas.microsoft.com/office/drawing/2014/main" id="{E9E7D529-0016-4271-8F48-C6023E2A8989}"/>
              </a:ext>
            </a:extLst>
          </p:cNvPr>
          <p:cNvSpPr txBox="1"/>
          <p:nvPr/>
        </p:nvSpPr>
        <p:spPr>
          <a:xfrm>
            <a:off x="1889415" y="2597816"/>
            <a:ext cx="1469037" cy="1569660"/>
          </a:xfrm>
          <a:prstGeom prst="rect">
            <a:avLst/>
          </a:prstGeom>
          <a:noFill/>
        </p:spPr>
        <p:txBody>
          <a:bodyPr wrap="square" rtlCol="0">
            <a:spAutoFit/>
          </a:bodyPr>
          <a:lstStyle/>
          <a:p>
            <a:r>
              <a:rPr lang="en-US" sz="9600">
                <a:solidFill>
                  <a:srgbClr val="C80039"/>
                </a:solidFill>
              </a:rPr>
              <a:t>40</a:t>
            </a:r>
          </a:p>
        </p:txBody>
      </p:sp>
      <p:sp>
        <p:nvSpPr>
          <p:cNvPr id="28" name="TextBox 27">
            <a:extLst>
              <a:ext uri="{FF2B5EF4-FFF2-40B4-BE49-F238E27FC236}">
                <a16:creationId xmlns:a16="http://schemas.microsoft.com/office/drawing/2014/main" id="{04ADA246-EADF-4D2F-BD03-F7672DE05E9F}"/>
              </a:ext>
            </a:extLst>
          </p:cNvPr>
          <p:cNvSpPr txBox="1"/>
          <p:nvPr/>
        </p:nvSpPr>
        <p:spPr>
          <a:xfrm>
            <a:off x="3358452" y="2543871"/>
            <a:ext cx="1892719" cy="1569660"/>
          </a:xfrm>
          <a:prstGeom prst="rect">
            <a:avLst/>
          </a:prstGeom>
          <a:noFill/>
        </p:spPr>
        <p:txBody>
          <a:bodyPr wrap="square" rtlCol="0">
            <a:spAutoFit/>
          </a:bodyPr>
          <a:lstStyle/>
          <a:p>
            <a:r>
              <a:rPr lang="en-US" sz="3200">
                <a:solidFill>
                  <a:srgbClr val="C80039"/>
                </a:solidFill>
              </a:rPr>
              <a:t>An </a:t>
            </a:r>
          </a:p>
          <a:p>
            <a:r>
              <a:rPr lang="en-US" sz="3200">
                <a:solidFill>
                  <a:srgbClr val="C80039"/>
                </a:solidFill>
              </a:rPr>
              <a:t>Important</a:t>
            </a:r>
          </a:p>
          <a:p>
            <a:r>
              <a:rPr lang="en-US" sz="3200">
                <a:solidFill>
                  <a:srgbClr val="C80039"/>
                </a:solidFill>
              </a:rPr>
              <a:t>Number</a:t>
            </a:r>
          </a:p>
        </p:txBody>
      </p:sp>
      <p:sp>
        <p:nvSpPr>
          <p:cNvPr id="29" name="TextBox 28">
            <a:extLst>
              <a:ext uri="{FF2B5EF4-FFF2-40B4-BE49-F238E27FC236}">
                <a16:creationId xmlns:a16="http://schemas.microsoft.com/office/drawing/2014/main" id="{3AA6A856-4890-454E-A506-A590FC79CE99}"/>
              </a:ext>
            </a:extLst>
          </p:cNvPr>
          <p:cNvSpPr txBox="1"/>
          <p:nvPr/>
        </p:nvSpPr>
        <p:spPr>
          <a:xfrm>
            <a:off x="130952" y="6488668"/>
            <a:ext cx="11639648" cy="369332"/>
          </a:xfrm>
          <a:prstGeom prst="rect">
            <a:avLst/>
          </a:prstGeom>
          <a:noFill/>
        </p:spPr>
        <p:txBody>
          <a:bodyPr wrap="square" rtlCol="0">
            <a:spAutoFit/>
          </a:bodyPr>
          <a:lstStyle/>
          <a:p>
            <a:r>
              <a:rPr lang="en-US">
                <a:solidFill>
                  <a:srgbClr val="FF9CAB"/>
                </a:solidFill>
              </a:rPr>
              <a:t>Healthfeed.uofuhealth.org | buffalohealthyliving.com | breastcancer.org</a:t>
            </a:r>
          </a:p>
        </p:txBody>
      </p:sp>
      <p:pic>
        <p:nvPicPr>
          <p:cNvPr id="31" name="Graphic 30" descr="Family with two children">
            <a:extLst>
              <a:ext uri="{FF2B5EF4-FFF2-40B4-BE49-F238E27FC236}">
                <a16:creationId xmlns:a16="http://schemas.microsoft.com/office/drawing/2014/main" id="{5FDEB5C3-1F36-4698-B245-079FD7157B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011" y="4381712"/>
            <a:ext cx="1892719" cy="1892719"/>
          </a:xfrm>
          <a:prstGeom prst="rect">
            <a:avLst/>
          </a:prstGeom>
        </p:spPr>
      </p:pic>
      <p:sp>
        <p:nvSpPr>
          <p:cNvPr id="32" name="TextBox 31">
            <a:extLst>
              <a:ext uri="{FF2B5EF4-FFF2-40B4-BE49-F238E27FC236}">
                <a16:creationId xmlns:a16="http://schemas.microsoft.com/office/drawing/2014/main" id="{85B6AFFB-2BD0-4C8E-BBEF-6B87739FA2D3}"/>
              </a:ext>
            </a:extLst>
          </p:cNvPr>
          <p:cNvSpPr txBox="1"/>
          <p:nvPr/>
        </p:nvSpPr>
        <p:spPr>
          <a:xfrm>
            <a:off x="2249501" y="4785545"/>
            <a:ext cx="1469037" cy="1200329"/>
          </a:xfrm>
          <a:prstGeom prst="rect">
            <a:avLst/>
          </a:prstGeom>
          <a:noFill/>
        </p:spPr>
        <p:txBody>
          <a:bodyPr wrap="square" rtlCol="0">
            <a:spAutoFit/>
          </a:bodyPr>
          <a:lstStyle/>
          <a:p>
            <a:r>
              <a:rPr lang="en-US" sz="7200">
                <a:solidFill>
                  <a:srgbClr val="C80039"/>
                </a:solidFill>
              </a:rPr>
              <a:t>NO</a:t>
            </a:r>
            <a:endParaRPr lang="en-US" sz="9600">
              <a:solidFill>
                <a:srgbClr val="C80039"/>
              </a:solidFill>
            </a:endParaRPr>
          </a:p>
        </p:txBody>
      </p:sp>
      <p:sp>
        <p:nvSpPr>
          <p:cNvPr id="33" name="TextBox 32">
            <a:extLst>
              <a:ext uri="{FF2B5EF4-FFF2-40B4-BE49-F238E27FC236}">
                <a16:creationId xmlns:a16="http://schemas.microsoft.com/office/drawing/2014/main" id="{99E7D483-41F6-4A25-AE7E-4559EB312C8B}"/>
              </a:ext>
            </a:extLst>
          </p:cNvPr>
          <p:cNvSpPr txBox="1"/>
          <p:nvPr/>
        </p:nvSpPr>
        <p:spPr>
          <a:xfrm>
            <a:off x="3753309" y="4847100"/>
            <a:ext cx="1892719" cy="1077218"/>
          </a:xfrm>
          <a:prstGeom prst="rect">
            <a:avLst/>
          </a:prstGeom>
          <a:noFill/>
        </p:spPr>
        <p:txBody>
          <a:bodyPr wrap="square" rtlCol="0">
            <a:spAutoFit/>
          </a:bodyPr>
          <a:lstStyle/>
          <a:p>
            <a:r>
              <a:rPr lang="en-US" sz="3200">
                <a:solidFill>
                  <a:srgbClr val="C80039"/>
                </a:solidFill>
              </a:rPr>
              <a:t>Family History</a:t>
            </a:r>
          </a:p>
        </p:txBody>
      </p:sp>
      <p:pic>
        <p:nvPicPr>
          <p:cNvPr id="35" name="Graphic 34" descr="Child with balloon">
            <a:extLst>
              <a:ext uri="{FF2B5EF4-FFF2-40B4-BE49-F238E27FC236}">
                <a16:creationId xmlns:a16="http://schemas.microsoft.com/office/drawing/2014/main" id="{DBDD1519-9FC2-4CF2-AE37-2F1DFABDD9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0" y="2801428"/>
            <a:ext cx="914400" cy="914400"/>
          </a:xfrm>
          <a:prstGeom prst="rect">
            <a:avLst/>
          </a:prstGeom>
        </p:spPr>
      </p:pic>
      <p:pic>
        <p:nvPicPr>
          <p:cNvPr id="36" name="Graphic 35" descr="Woman">
            <a:extLst>
              <a:ext uri="{FF2B5EF4-FFF2-40B4-BE49-F238E27FC236}">
                <a16:creationId xmlns:a16="http://schemas.microsoft.com/office/drawing/2014/main" id="{6792B4EE-0351-4262-9DDB-969F24D301E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574085" y="2840457"/>
            <a:ext cx="914400" cy="914400"/>
          </a:xfrm>
          <a:prstGeom prst="rect">
            <a:avLst/>
          </a:prstGeom>
        </p:spPr>
      </p:pic>
      <p:pic>
        <p:nvPicPr>
          <p:cNvPr id="37" name="Graphic 36" descr="Woman with cane">
            <a:extLst>
              <a:ext uri="{FF2B5EF4-FFF2-40B4-BE49-F238E27FC236}">
                <a16:creationId xmlns:a16="http://schemas.microsoft.com/office/drawing/2014/main" id="{59F5C41D-6487-4089-80A1-B80409BE626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150756" y="2871501"/>
            <a:ext cx="914400" cy="914400"/>
          </a:xfrm>
          <a:prstGeom prst="rect">
            <a:avLst/>
          </a:prstGeom>
        </p:spPr>
      </p:pic>
      <p:graphicFrame>
        <p:nvGraphicFramePr>
          <p:cNvPr id="40" name="Chart 39">
            <a:extLst>
              <a:ext uri="{FF2B5EF4-FFF2-40B4-BE49-F238E27FC236}">
                <a16:creationId xmlns:a16="http://schemas.microsoft.com/office/drawing/2014/main" id="{48E1BEF8-A026-47FA-8A4C-B0D508AAB5E5}"/>
              </a:ext>
            </a:extLst>
          </p:cNvPr>
          <p:cNvGraphicFramePr/>
          <p:nvPr>
            <p:extLst>
              <p:ext uri="{D42A27DB-BD31-4B8C-83A1-F6EECF244321}">
                <p14:modId xmlns:p14="http://schemas.microsoft.com/office/powerpoint/2010/main" val="2541574375"/>
              </p:ext>
            </p:extLst>
          </p:nvPr>
        </p:nvGraphicFramePr>
        <p:xfrm>
          <a:off x="5680799" y="776595"/>
          <a:ext cx="6371516" cy="5304809"/>
        </p:xfrm>
        <a:graphic>
          <a:graphicData uri="http://schemas.openxmlformats.org/drawingml/2006/chart">
            <c:chart xmlns:c="http://schemas.openxmlformats.org/drawingml/2006/chart" xmlns:r="http://schemas.openxmlformats.org/officeDocument/2006/relationships" r:id="rId15"/>
          </a:graphicData>
        </a:graphic>
      </p:graphicFrame>
      <p:pic>
        <p:nvPicPr>
          <p:cNvPr id="25" name="Picture 24" descr="A picture containing object, computer, clock, cat&#10;&#10;Description automatically generated">
            <a:extLst>
              <a:ext uri="{FF2B5EF4-FFF2-40B4-BE49-F238E27FC236}">
                <a16:creationId xmlns:a16="http://schemas.microsoft.com/office/drawing/2014/main" id="{34E8829B-11F7-4D58-A065-D6791706C33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spTree>
    <p:extLst>
      <p:ext uri="{BB962C8B-B14F-4D97-AF65-F5344CB8AC3E}">
        <p14:creationId xmlns:p14="http://schemas.microsoft.com/office/powerpoint/2010/main" val="133637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par>
                          <p:cTn id="52" fill="hold">
                            <p:stCondLst>
                              <p:cond delay="4000"/>
                            </p:stCondLst>
                            <p:childTnLst>
                              <p:par>
                                <p:cTn id="53" presetID="14" presetClass="entr" presetSubtype="1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randombar(horizontal)">
                                      <p:cBhvr>
                                        <p:cTn id="55" dur="500"/>
                                        <p:tgtEl>
                                          <p:spTgt spid="17"/>
                                        </p:tgtEl>
                                      </p:cBhvr>
                                    </p:animEffect>
                                  </p:childTnLst>
                                </p:cTn>
                              </p:par>
                            </p:childTnLst>
                          </p:cTn>
                        </p:par>
                        <p:par>
                          <p:cTn id="56" fill="hold">
                            <p:stCondLst>
                              <p:cond delay="4500"/>
                            </p:stCondLst>
                            <p:childTnLst>
                              <p:par>
                                <p:cTn id="57" presetID="22" presetClass="entr" presetSubtype="8" fill="hold"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par>
                          <p:cTn id="60" fill="hold">
                            <p:stCondLst>
                              <p:cond delay="5000"/>
                            </p:stCondLst>
                            <p:childTnLst>
                              <p:par>
                                <p:cTn id="61" presetID="22" presetClass="entr" presetSubtype="8"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500"/>
                                        <p:tgtEl>
                                          <p:spTgt spid="36"/>
                                        </p:tgtEl>
                                      </p:cBhvr>
                                    </p:animEffect>
                                  </p:childTnLst>
                                </p:cTn>
                              </p:par>
                            </p:childTnLst>
                          </p:cTn>
                        </p:par>
                        <p:par>
                          <p:cTn id="64" fill="hold">
                            <p:stCondLst>
                              <p:cond delay="5500"/>
                            </p:stCondLst>
                            <p:childTnLst>
                              <p:par>
                                <p:cTn id="65" presetID="22" presetClass="entr" presetSubtype="8" fill="hold"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left)">
                                      <p:cBhvr>
                                        <p:cTn id="67" dur="500"/>
                                        <p:tgtEl>
                                          <p:spTgt spid="37"/>
                                        </p:tgtEl>
                                      </p:cBhvr>
                                    </p:animEffect>
                                  </p:childTnLst>
                                </p:cTn>
                              </p:par>
                              <p:par>
                                <p:cTn id="68" presetID="53" presetClass="entr" presetSubtype="16" fill="hold" grpId="0" nodeType="withEffect">
                                  <p:stCondLst>
                                    <p:cond delay="100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animEffect transition="in" filter="fade">
                                      <p:cBhvr>
                                        <p:cTn id="72" dur="500"/>
                                        <p:tgtEl>
                                          <p:spTgt spid="27"/>
                                        </p:tgtEl>
                                      </p:cBhvr>
                                    </p:animEffect>
                                  </p:childTnLst>
                                </p:cTn>
                              </p:par>
                              <p:par>
                                <p:cTn id="73" presetID="53" presetClass="entr" presetSubtype="16" fill="hold" grpId="0" nodeType="withEffect">
                                  <p:stCondLst>
                                    <p:cond delay="1000"/>
                                  </p:stCondLst>
                                  <p:childTnLst>
                                    <p:set>
                                      <p:cBhvr>
                                        <p:cTn id="74" dur="1" fill="hold">
                                          <p:stCondLst>
                                            <p:cond delay="0"/>
                                          </p:stCondLst>
                                        </p:cTn>
                                        <p:tgtEl>
                                          <p:spTgt spid="28"/>
                                        </p:tgtEl>
                                        <p:attrNameLst>
                                          <p:attrName>style.visibility</p:attrName>
                                        </p:attrNameLst>
                                      </p:cBhvr>
                                      <p:to>
                                        <p:strVal val="visible"/>
                                      </p:to>
                                    </p:set>
                                    <p:anim calcmode="lin" valueType="num">
                                      <p:cBhvr>
                                        <p:cTn id="75" dur="500" fill="hold"/>
                                        <p:tgtEl>
                                          <p:spTgt spid="28"/>
                                        </p:tgtEl>
                                        <p:attrNameLst>
                                          <p:attrName>ppt_w</p:attrName>
                                        </p:attrNameLst>
                                      </p:cBhvr>
                                      <p:tavLst>
                                        <p:tav tm="0">
                                          <p:val>
                                            <p:fltVal val="0"/>
                                          </p:val>
                                        </p:tav>
                                        <p:tav tm="100000">
                                          <p:val>
                                            <p:strVal val="#ppt_w"/>
                                          </p:val>
                                        </p:tav>
                                      </p:tavLst>
                                    </p:anim>
                                    <p:anim calcmode="lin" valueType="num">
                                      <p:cBhvr>
                                        <p:cTn id="76" dur="500" fill="hold"/>
                                        <p:tgtEl>
                                          <p:spTgt spid="28"/>
                                        </p:tgtEl>
                                        <p:attrNameLst>
                                          <p:attrName>ppt_h</p:attrName>
                                        </p:attrNameLst>
                                      </p:cBhvr>
                                      <p:tavLst>
                                        <p:tav tm="0">
                                          <p:val>
                                            <p:fltVal val="0"/>
                                          </p:val>
                                        </p:tav>
                                        <p:tav tm="100000">
                                          <p:val>
                                            <p:strVal val="#ppt_h"/>
                                          </p:val>
                                        </p:tav>
                                      </p:tavLst>
                                    </p:anim>
                                    <p:animEffect transition="in" filter="fade">
                                      <p:cBhvr>
                                        <p:cTn id="77" dur="500"/>
                                        <p:tgtEl>
                                          <p:spTgt spid="28"/>
                                        </p:tgtEl>
                                      </p:cBhvr>
                                    </p:animEffect>
                                  </p:childTnLst>
                                </p:cTn>
                              </p:par>
                            </p:childTnLst>
                          </p:cTn>
                        </p:par>
                        <p:par>
                          <p:cTn id="78" fill="hold">
                            <p:stCondLst>
                              <p:cond delay="7000"/>
                            </p:stCondLst>
                            <p:childTnLst>
                              <p:par>
                                <p:cTn id="79" presetID="22" presetClass="entr" presetSubtype="8" fill="hold" nodeType="afterEffect">
                                  <p:stCondLst>
                                    <p:cond delay="25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par>
                                <p:cTn id="82" presetID="22" presetClass="entr" presetSubtype="8" fill="hold" grpId="0" nodeType="withEffect">
                                  <p:stCondLst>
                                    <p:cond delay="25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par>
                                <p:cTn id="85" presetID="22" presetClass="entr" presetSubtype="8" fill="hold" grpId="0" nodeType="withEffect">
                                  <p:stCondLst>
                                    <p:cond delay="250"/>
                                  </p:stCondLst>
                                  <p:childTnLst>
                                    <p:set>
                                      <p:cBhvr>
                                        <p:cTn id="86" dur="1" fill="hold">
                                          <p:stCondLst>
                                            <p:cond delay="0"/>
                                          </p:stCondLst>
                                        </p:cTn>
                                        <p:tgtEl>
                                          <p:spTgt spid="33"/>
                                        </p:tgtEl>
                                        <p:attrNameLst>
                                          <p:attrName>style.visibility</p:attrName>
                                        </p:attrNameLst>
                                      </p:cBhvr>
                                      <p:to>
                                        <p:strVal val="visible"/>
                                      </p:to>
                                    </p:set>
                                    <p:animEffect transition="in" filter="wipe(left)">
                                      <p:cBhvr>
                                        <p:cTn id="87" dur="500"/>
                                        <p:tgtEl>
                                          <p:spTgt spid="33"/>
                                        </p:tgtEl>
                                      </p:cBhvr>
                                    </p:animEffect>
                                  </p:childTnLst>
                                </p:cTn>
                              </p:par>
                            </p:childTnLst>
                          </p:cTn>
                        </p:par>
                        <p:par>
                          <p:cTn id="88" fill="hold">
                            <p:stCondLst>
                              <p:cond delay="7750"/>
                            </p:stCondLst>
                            <p:childTnLst>
                              <p:par>
                                <p:cTn id="89" presetID="22" presetClass="entr" presetSubtype="8" fill="hold" grpId="0" nodeType="afterEffect">
                                  <p:stCondLst>
                                    <p:cond delay="50"/>
                                  </p:stCondLst>
                                  <p:childTnLst>
                                    <p:set>
                                      <p:cBhvr>
                                        <p:cTn id="90" dur="1" fill="hold">
                                          <p:stCondLst>
                                            <p:cond delay="0"/>
                                          </p:stCondLst>
                                        </p:cTn>
                                        <p:tgtEl>
                                          <p:spTgt spid="40">
                                            <p:graphicEl>
                                              <a:chart seriesIdx="-3" categoryIdx="-3" bldStep="gridLegend"/>
                                            </p:graphicEl>
                                          </p:spTgt>
                                        </p:tgtEl>
                                        <p:attrNameLst>
                                          <p:attrName>style.visibility</p:attrName>
                                        </p:attrNameLst>
                                      </p:cBhvr>
                                      <p:to>
                                        <p:strVal val="visible"/>
                                      </p:to>
                                    </p:set>
                                    <p:animEffect transition="in" filter="wipe(left)">
                                      <p:cBhvr>
                                        <p:cTn id="91" dur="500"/>
                                        <p:tgtEl>
                                          <p:spTgt spid="40">
                                            <p:graphicEl>
                                              <a:chart seriesIdx="-3" categoryIdx="-3" bldStep="gridLegend"/>
                                            </p:graphicEl>
                                          </p:spTgt>
                                        </p:tgtEl>
                                      </p:cBhvr>
                                    </p:animEffect>
                                  </p:childTnLst>
                                </p:cTn>
                              </p:par>
                            </p:childTnLst>
                          </p:cTn>
                        </p:par>
                        <p:par>
                          <p:cTn id="92" fill="hold">
                            <p:stCondLst>
                              <p:cond delay="8300"/>
                            </p:stCondLst>
                            <p:childTnLst>
                              <p:par>
                                <p:cTn id="93" presetID="22" presetClass="entr" presetSubtype="8" fill="hold" grpId="0" nodeType="afterEffect">
                                  <p:stCondLst>
                                    <p:cond delay="50"/>
                                  </p:stCondLst>
                                  <p:childTnLst>
                                    <p:set>
                                      <p:cBhvr>
                                        <p:cTn id="94" dur="1" fill="hold">
                                          <p:stCondLst>
                                            <p:cond delay="0"/>
                                          </p:stCondLst>
                                        </p:cTn>
                                        <p:tgtEl>
                                          <p:spTgt spid="40">
                                            <p:graphicEl>
                                              <a:chart seriesIdx="0" categoryIdx="0" bldStep="ptInSeries"/>
                                            </p:graphicEl>
                                          </p:spTgt>
                                        </p:tgtEl>
                                        <p:attrNameLst>
                                          <p:attrName>style.visibility</p:attrName>
                                        </p:attrNameLst>
                                      </p:cBhvr>
                                      <p:to>
                                        <p:strVal val="visible"/>
                                      </p:to>
                                    </p:set>
                                    <p:animEffect transition="in" filter="wipe(left)">
                                      <p:cBhvr>
                                        <p:cTn id="95" dur="500"/>
                                        <p:tgtEl>
                                          <p:spTgt spid="40">
                                            <p:graphicEl>
                                              <a:chart seriesIdx="0" categoryIdx="0" bldStep="ptInSeries"/>
                                            </p:graphicEl>
                                          </p:spTgt>
                                        </p:tgtEl>
                                      </p:cBhvr>
                                    </p:animEffect>
                                  </p:childTnLst>
                                </p:cTn>
                              </p:par>
                            </p:childTnLst>
                          </p:cTn>
                        </p:par>
                        <p:par>
                          <p:cTn id="96" fill="hold">
                            <p:stCondLst>
                              <p:cond delay="8850"/>
                            </p:stCondLst>
                            <p:childTnLst>
                              <p:par>
                                <p:cTn id="97" presetID="22" presetClass="entr" presetSubtype="8" fill="hold" grpId="0" nodeType="afterEffect">
                                  <p:stCondLst>
                                    <p:cond delay="50"/>
                                  </p:stCondLst>
                                  <p:childTnLst>
                                    <p:set>
                                      <p:cBhvr>
                                        <p:cTn id="98" dur="1" fill="hold">
                                          <p:stCondLst>
                                            <p:cond delay="0"/>
                                          </p:stCondLst>
                                        </p:cTn>
                                        <p:tgtEl>
                                          <p:spTgt spid="40">
                                            <p:graphicEl>
                                              <a:chart seriesIdx="0" categoryIdx="1" bldStep="ptInSeries"/>
                                            </p:graphicEl>
                                          </p:spTgt>
                                        </p:tgtEl>
                                        <p:attrNameLst>
                                          <p:attrName>style.visibility</p:attrName>
                                        </p:attrNameLst>
                                      </p:cBhvr>
                                      <p:to>
                                        <p:strVal val="visible"/>
                                      </p:to>
                                    </p:set>
                                    <p:animEffect transition="in" filter="wipe(left)">
                                      <p:cBhvr>
                                        <p:cTn id="99" dur="500"/>
                                        <p:tgtEl>
                                          <p:spTgt spid="40">
                                            <p:graphicEl>
                                              <a:chart seriesIdx="0" categoryIdx="1" bldStep="ptInSeries"/>
                                            </p:graphicEl>
                                          </p:spTgt>
                                        </p:tgtEl>
                                      </p:cBhvr>
                                    </p:animEffect>
                                  </p:childTnLst>
                                </p:cTn>
                              </p:par>
                            </p:childTnLst>
                          </p:cTn>
                        </p:par>
                        <p:par>
                          <p:cTn id="100" fill="hold">
                            <p:stCondLst>
                              <p:cond delay="9400"/>
                            </p:stCondLst>
                            <p:childTnLst>
                              <p:par>
                                <p:cTn id="101" presetID="22" presetClass="entr" presetSubtype="8" fill="hold" grpId="0" nodeType="afterEffect">
                                  <p:stCondLst>
                                    <p:cond delay="50"/>
                                  </p:stCondLst>
                                  <p:childTnLst>
                                    <p:set>
                                      <p:cBhvr>
                                        <p:cTn id="102" dur="1" fill="hold">
                                          <p:stCondLst>
                                            <p:cond delay="0"/>
                                          </p:stCondLst>
                                        </p:cTn>
                                        <p:tgtEl>
                                          <p:spTgt spid="40">
                                            <p:graphicEl>
                                              <a:chart seriesIdx="0" categoryIdx="2" bldStep="ptInSeries"/>
                                            </p:graphicEl>
                                          </p:spTgt>
                                        </p:tgtEl>
                                        <p:attrNameLst>
                                          <p:attrName>style.visibility</p:attrName>
                                        </p:attrNameLst>
                                      </p:cBhvr>
                                      <p:to>
                                        <p:strVal val="visible"/>
                                      </p:to>
                                    </p:set>
                                    <p:animEffect transition="in" filter="wipe(left)">
                                      <p:cBhvr>
                                        <p:cTn id="103" dur="500"/>
                                        <p:tgtEl>
                                          <p:spTgt spid="40">
                                            <p:graphicEl>
                                              <a:chart seriesIdx="0" categoryIdx="2" bldStep="ptInSeries"/>
                                            </p:graphicEl>
                                          </p:spTgt>
                                        </p:tgtEl>
                                      </p:cBhvr>
                                    </p:animEffect>
                                  </p:childTnLst>
                                </p:cTn>
                              </p:par>
                            </p:childTnLst>
                          </p:cTn>
                        </p:par>
                        <p:par>
                          <p:cTn id="104" fill="hold">
                            <p:stCondLst>
                              <p:cond delay="9950"/>
                            </p:stCondLst>
                            <p:childTnLst>
                              <p:par>
                                <p:cTn id="105" presetID="22" presetClass="entr" presetSubtype="8" fill="hold" grpId="0" nodeType="afterEffect">
                                  <p:stCondLst>
                                    <p:cond delay="50"/>
                                  </p:stCondLst>
                                  <p:childTnLst>
                                    <p:set>
                                      <p:cBhvr>
                                        <p:cTn id="106" dur="1" fill="hold">
                                          <p:stCondLst>
                                            <p:cond delay="0"/>
                                          </p:stCondLst>
                                        </p:cTn>
                                        <p:tgtEl>
                                          <p:spTgt spid="40">
                                            <p:graphicEl>
                                              <a:chart seriesIdx="0" categoryIdx="3" bldStep="ptInSeries"/>
                                            </p:graphicEl>
                                          </p:spTgt>
                                        </p:tgtEl>
                                        <p:attrNameLst>
                                          <p:attrName>style.visibility</p:attrName>
                                        </p:attrNameLst>
                                      </p:cBhvr>
                                      <p:to>
                                        <p:strVal val="visible"/>
                                      </p:to>
                                    </p:set>
                                    <p:animEffect transition="in" filter="wipe(left)">
                                      <p:cBhvr>
                                        <p:cTn id="107" dur="500"/>
                                        <p:tgtEl>
                                          <p:spTgt spid="40">
                                            <p:graphicEl>
                                              <a:chart seriesIdx="0" categoryIdx="3" bldStep="ptInSeries"/>
                                            </p:graphicEl>
                                          </p:spTgt>
                                        </p:tgtEl>
                                      </p:cBhvr>
                                    </p:animEffect>
                                  </p:childTnLst>
                                </p:cTn>
                              </p:par>
                            </p:childTnLst>
                          </p:cTn>
                        </p:par>
                        <p:par>
                          <p:cTn id="108" fill="hold">
                            <p:stCondLst>
                              <p:cond delay="10500"/>
                            </p:stCondLst>
                            <p:childTnLst>
                              <p:par>
                                <p:cTn id="109" presetID="22" presetClass="entr" presetSubtype="8" fill="hold" grpId="0" nodeType="afterEffect">
                                  <p:stCondLst>
                                    <p:cond delay="50"/>
                                  </p:stCondLst>
                                  <p:childTnLst>
                                    <p:set>
                                      <p:cBhvr>
                                        <p:cTn id="110" dur="1" fill="hold">
                                          <p:stCondLst>
                                            <p:cond delay="0"/>
                                          </p:stCondLst>
                                        </p:cTn>
                                        <p:tgtEl>
                                          <p:spTgt spid="40">
                                            <p:graphicEl>
                                              <a:chart seriesIdx="0" categoryIdx="4" bldStep="ptInSeries"/>
                                            </p:graphicEl>
                                          </p:spTgt>
                                        </p:tgtEl>
                                        <p:attrNameLst>
                                          <p:attrName>style.visibility</p:attrName>
                                        </p:attrNameLst>
                                      </p:cBhvr>
                                      <p:to>
                                        <p:strVal val="visible"/>
                                      </p:to>
                                    </p:set>
                                    <p:animEffect transition="in" filter="wipe(left)">
                                      <p:cBhvr>
                                        <p:cTn id="111" dur="500"/>
                                        <p:tgtEl>
                                          <p:spTgt spid="40">
                                            <p:graphicEl>
                                              <a:chart seriesIdx="0" categoryIdx="4" bldStep="ptInSeries"/>
                                            </p:graphicEl>
                                          </p:spTgt>
                                        </p:tgtEl>
                                      </p:cBhvr>
                                    </p:animEffect>
                                  </p:childTnLst>
                                </p:cTn>
                              </p:par>
                            </p:childTnLst>
                          </p:cTn>
                        </p:par>
                        <p:par>
                          <p:cTn id="112" fill="hold">
                            <p:stCondLst>
                              <p:cond delay="11050"/>
                            </p:stCondLst>
                            <p:childTnLst>
                              <p:par>
                                <p:cTn id="113" presetID="22" presetClass="entr" presetSubtype="8" fill="hold" grpId="0" nodeType="afterEffect">
                                  <p:stCondLst>
                                    <p:cond delay="50"/>
                                  </p:stCondLst>
                                  <p:childTnLst>
                                    <p:set>
                                      <p:cBhvr>
                                        <p:cTn id="114" dur="1" fill="hold">
                                          <p:stCondLst>
                                            <p:cond delay="0"/>
                                          </p:stCondLst>
                                        </p:cTn>
                                        <p:tgtEl>
                                          <p:spTgt spid="40">
                                            <p:graphicEl>
                                              <a:chart seriesIdx="0" categoryIdx="5" bldStep="ptInSeries"/>
                                            </p:graphicEl>
                                          </p:spTgt>
                                        </p:tgtEl>
                                        <p:attrNameLst>
                                          <p:attrName>style.visibility</p:attrName>
                                        </p:attrNameLst>
                                      </p:cBhvr>
                                      <p:to>
                                        <p:strVal val="visible"/>
                                      </p:to>
                                    </p:set>
                                    <p:animEffect transition="in" filter="wipe(left)">
                                      <p:cBhvr>
                                        <p:cTn id="115" dur="500"/>
                                        <p:tgtEl>
                                          <p:spTgt spid="40">
                                            <p:graphicEl>
                                              <a:chart seriesIdx="0" categoryIdx="5" bldStep="ptInSeries"/>
                                            </p:graphicEl>
                                          </p:spTgt>
                                        </p:tgtEl>
                                      </p:cBhvr>
                                    </p:animEffect>
                                  </p:childTnLst>
                                </p:cTn>
                              </p:par>
                            </p:childTnLst>
                          </p:cTn>
                        </p:par>
                        <p:par>
                          <p:cTn id="116" fill="hold">
                            <p:stCondLst>
                              <p:cond delay="11600"/>
                            </p:stCondLst>
                            <p:childTnLst>
                              <p:par>
                                <p:cTn id="117" presetID="22" presetClass="entr" presetSubtype="8" fill="hold" grpId="0" nodeType="afterEffect">
                                  <p:stCondLst>
                                    <p:cond delay="50"/>
                                  </p:stCondLst>
                                  <p:childTnLst>
                                    <p:set>
                                      <p:cBhvr>
                                        <p:cTn id="118" dur="1" fill="hold">
                                          <p:stCondLst>
                                            <p:cond delay="0"/>
                                          </p:stCondLst>
                                        </p:cTn>
                                        <p:tgtEl>
                                          <p:spTgt spid="40">
                                            <p:graphicEl>
                                              <a:chart seriesIdx="0" categoryIdx="6" bldStep="ptInSeries"/>
                                            </p:graphicEl>
                                          </p:spTgt>
                                        </p:tgtEl>
                                        <p:attrNameLst>
                                          <p:attrName>style.visibility</p:attrName>
                                        </p:attrNameLst>
                                      </p:cBhvr>
                                      <p:to>
                                        <p:strVal val="visible"/>
                                      </p:to>
                                    </p:set>
                                    <p:animEffect transition="in" filter="wipe(left)">
                                      <p:cBhvr>
                                        <p:cTn id="119" dur="500"/>
                                        <p:tgtEl>
                                          <p:spTgt spid="40">
                                            <p:graphicEl>
                                              <a:chart seriesIdx="0" categoryIdx="6" bldStep="ptInSeries"/>
                                            </p:graphicEl>
                                          </p:spTgt>
                                        </p:tgtEl>
                                      </p:cBhvr>
                                    </p:animEffect>
                                  </p:childTnLst>
                                </p:cTn>
                              </p:par>
                            </p:childTnLst>
                          </p:cTn>
                        </p:par>
                        <p:par>
                          <p:cTn id="120" fill="hold">
                            <p:stCondLst>
                              <p:cond delay="12150"/>
                            </p:stCondLst>
                            <p:childTnLst>
                              <p:par>
                                <p:cTn id="121" presetID="22" presetClass="entr" presetSubtype="8" fill="hold" grpId="0" nodeType="afterEffect">
                                  <p:stCondLst>
                                    <p:cond delay="50"/>
                                  </p:stCondLst>
                                  <p:childTnLst>
                                    <p:set>
                                      <p:cBhvr>
                                        <p:cTn id="122" dur="1" fill="hold">
                                          <p:stCondLst>
                                            <p:cond delay="0"/>
                                          </p:stCondLst>
                                        </p:cTn>
                                        <p:tgtEl>
                                          <p:spTgt spid="40">
                                            <p:graphicEl>
                                              <a:chart seriesIdx="0" categoryIdx="7" bldStep="ptInSeries"/>
                                            </p:graphicEl>
                                          </p:spTgt>
                                        </p:tgtEl>
                                        <p:attrNameLst>
                                          <p:attrName>style.visibility</p:attrName>
                                        </p:attrNameLst>
                                      </p:cBhvr>
                                      <p:to>
                                        <p:strVal val="visible"/>
                                      </p:to>
                                    </p:set>
                                    <p:animEffect transition="in" filter="wipe(left)">
                                      <p:cBhvr>
                                        <p:cTn id="123" dur="500"/>
                                        <p:tgtEl>
                                          <p:spTgt spid="40">
                                            <p:graphicEl>
                                              <a:chart seriesIdx="0" categoryIdx="7" bldStep="ptInSeries"/>
                                            </p:graphicEl>
                                          </p:spTgt>
                                        </p:tgtEl>
                                      </p:cBhvr>
                                    </p:animEffect>
                                  </p:childTnLst>
                                </p:cTn>
                              </p:par>
                            </p:childTnLst>
                          </p:cTn>
                        </p:par>
                        <p:par>
                          <p:cTn id="124" fill="hold">
                            <p:stCondLst>
                              <p:cond delay="12700"/>
                            </p:stCondLst>
                            <p:childTnLst>
                              <p:par>
                                <p:cTn id="125" presetID="22" presetClass="entr" presetSubtype="8" fill="hold" grpId="0" nodeType="afterEffect">
                                  <p:stCondLst>
                                    <p:cond delay="50"/>
                                  </p:stCondLst>
                                  <p:childTnLst>
                                    <p:set>
                                      <p:cBhvr>
                                        <p:cTn id="126" dur="1" fill="hold">
                                          <p:stCondLst>
                                            <p:cond delay="0"/>
                                          </p:stCondLst>
                                        </p:cTn>
                                        <p:tgtEl>
                                          <p:spTgt spid="40">
                                            <p:graphicEl>
                                              <a:chart seriesIdx="0" categoryIdx="8" bldStep="ptInSeries"/>
                                            </p:graphicEl>
                                          </p:spTgt>
                                        </p:tgtEl>
                                        <p:attrNameLst>
                                          <p:attrName>style.visibility</p:attrName>
                                        </p:attrNameLst>
                                      </p:cBhvr>
                                      <p:to>
                                        <p:strVal val="visible"/>
                                      </p:to>
                                    </p:set>
                                    <p:animEffect transition="in" filter="wipe(left)">
                                      <p:cBhvr>
                                        <p:cTn id="127" dur="500"/>
                                        <p:tgtEl>
                                          <p:spTgt spid="40">
                                            <p:graphicEl>
                                              <a:chart seriesIdx="0" categoryIdx="8" bldStep="ptIn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7" grpId="0"/>
      <p:bldP spid="28" grpId="0"/>
      <p:bldP spid="32" grpId="0"/>
      <p:bldP spid="33" grpId="0"/>
      <p:bldGraphic spid="40" grpId="0">
        <p:bldSub>
          <a:bldChart bld="seriesEl"/>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EDA"/>
            </a:gs>
            <a:gs pos="21000">
              <a:srgbClr val="FFCEDC"/>
            </a:gs>
            <a:gs pos="78000">
              <a:srgbClr val="FFC5D6"/>
            </a:gs>
            <a:gs pos="100000">
              <a:srgbClr val="FFCEDA">
                <a:alpha val="52941"/>
              </a:srgbClr>
            </a:gs>
            <a:gs pos="52000">
              <a:srgbClr val="FF3B73">
                <a:alpha val="69000"/>
              </a:srgbClr>
            </a:gs>
          </a:gsLst>
          <a:lin ang="18900000" scaled="1"/>
          <a:tileRect/>
        </a:gradFill>
        <a:effectLst/>
      </p:bgPr>
    </p:bg>
    <p:spTree>
      <p:nvGrpSpPr>
        <p:cNvPr id="1" name=""/>
        <p:cNvGrpSpPr/>
        <p:nvPr/>
      </p:nvGrpSpPr>
      <p:grpSpPr>
        <a:xfrm>
          <a:off x="0" y="0"/>
          <a:ext cx="0" cy="0"/>
          <a:chOff x="0" y="0"/>
          <a:chExt cx="0" cy="0"/>
        </a:xfrm>
      </p:grpSpPr>
      <p:sp>
        <p:nvSpPr>
          <p:cNvPr id="28" name="Right Triangle 27">
            <a:extLst>
              <a:ext uri="{FF2B5EF4-FFF2-40B4-BE49-F238E27FC236}">
                <a16:creationId xmlns:a16="http://schemas.microsoft.com/office/drawing/2014/main" id="{6C4D18B8-3C6F-4656-9905-5CE52082CD65}"/>
              </a:ext>
            </a:extLst>
          </p:cNvPr>
          <p:cNvSpPr/>
          <p:nvPr/>
        </p:nvSpPr>
        <p:spPr>
          <a:xfrm>
            <a:off x="0" y="0"/>
            <a:ext cx="7686675" cy="6858000"/>
          </a:xfrm>
          <a:prstGeom prst="rtTriangle">
            <a:avLst/>
          </a:prstGeom>
          <a:solidFill>
            <a:srgbClr val="FF3F7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5C9AEC28-3F4D-43DB-B446-F914DA32243B}"/>
              </a:ext>
            </a:extLst>
          </p:cNvPr>
          <p:cNvSpPr/>
          <p:nvPr/>
        </p:nvSpPr>
        <p:spPr>
          <a:xfrm>
            <a:off x="1143001" y="0"/>
            <a:ext cx="7381874" cy="6858000"/>
          </a:xfrm>
          <a:prstGeom prst="rtTriangle">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1B383D82-4A7C-4D34-8FFC-7D9B6AB5558B}"/>
              </a:ext>
            </a:extLst>
          </p:cNvPr>
          <p:cNvSpPr/>
          <p:nvPr/>
        </p:nvSpPr>
        <p:spPr>
          <a:xfrm>
            <a:off x="2119303" y="0"/>
            <a:ext cx="7381874" cy="6858000"/>
          </a:xfrm>
          <a:prstGeom prst="rtTriangle">
            <a:avLst/>
          </a:prstGeom>
          <a:solidFill>
            <a:srgbClr val="FF3F76">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D8E70B-1CC6-4D7C-B8E6-151A4755C8B8}"/>
              </a:ext>
            </a:extLst>
          </p:cNvPr>
          <p:cNvSpPr/>
          <p:nvPr/>
        </p:nvSpPr>
        <p:spPr>
          <a:xfrm>
            <a:off x="6092843" y="1948115"/>
            <a:ext cx="5983928" cy="1557925"/>
          </a:xfrm>
          <a:prstGeom prst="rect">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TextBox 40">
            <a:extLst>
              <a:ext uri="{FF2B5EF4-FFF2-40B4-BE49-F238E27FC236}">
                <a16:creationId xmlns:a16="http://schemas.microsoft.com/office/drawing/2014/main" id="{4B650395-CD18-4FF6-8E2D-AE5A149516FF}"/>
              </a:ext>
            </a:extLst>
          </p:cNvPr>
          <p:cNvSpPr txBox="1"/>
          <p:nvPr/>
        </p:nvSpPr>
        <p:spPr>
          <a:xfrm>
            <a:off x="7973314" y="2265412"/>
            <a:ext cx="3055725" cy="923330"/>
          </a:xfrm>
          <a:prstGeom prst="rect">
            <a:avLst/>
          </a:prstGeom>
          <a:noFill/>
        </p:spPr>
        <p:txBody>
          <a:bodyPr wrap="square" rtlCol="0">
            <a:spAutoFit/>
          </a:bodyPr>
          <a:lstStyle/>
          <a:p>
            <a:r>
              <a:rPr lang="en-US" sz="5400" cap="small">
                <a:solidFill>
                  <a:schemeClr val="tx1">
                    <a:lumMod val="95000"/>
                    <a:lumOff val="5000"/>
                  </a:schemeClr>
                </a:solidFill>
              </a:rPr>
              <a:t>Problem</a:t>
            </a:r>
            <a:endParaRPr lang="en-US" sz="4500" cap="small">
              <a:solidFill>
                <a:schemeClr val="tx1">
                  <a:lumMod val="95000"/>
                  <a:lumOff val="5000"/>
                </a:schemeClr>
              </a:solidFill>
            </a:endParaRPr>
          </a:p>
        </p:txBody>
      </p:sp>
      <p:cxnSp>
        <p:nvCxnSpPr>
          <p:cNvPr id="3" name="Straight Connector 2">
            <a:extLst>
              <a:ext uri="{FF2B5EF4-FFF2-40B4-BE49-F238E27FC236}">
                <a16:creationId xmlns:a16="http://schemas.microsoft.com/office/drawing/2014/main" id="{8A6D6BC0-E38F-4A25-83F9-B423225DB7A9}"/>
              </a:ext>
            </a:extLst>
          </p:cNvPr>
          <p:cNvCxnSpPr>
            <a:cxnSpLocks/>
          </p:cNvCxnSpPr>
          <p:nvPr/>
        </p:nvCxnSpPr>
        <p:spPr>
          <a:xfrm>
            <a:off x="8129239" y="3066585"/>
            <a:ext cx="2174488" cy="0"/>
          </a:xfrm>
          <a:prstGeom prst="line">
            <a:avLst/>
          </a:prstGeom>
          <a:ln w="31750">
            <a:solidFill>
              <a:srgbClr val="C80039">
                <a:alpha val="99000"/>
              </a:srgbClr>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object, computer, clock, cat&#10;&#10;Description automatically generated">
            <a:extLst>
              <a:ext uri="{FF2B5EF4-FFF2-40B4-BE49-F238E27FC236}">
                <a16:creationId xmlns:a16="http://schemas.microsoft.com/office/drawing/2014/main" id="{E35249AA-C4EF-491A-8F87-F10C29F18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spTree>
    <p:extLst>
      <p:ext uri="{BB962C8B-B14F-4D97-AF65-F5344CB8AC3E}">
        <p14:creationId xmlns:p14="http://schemas.microsoft.com/office/powerpoint/2010/main" val="2977353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33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CA6D67D-1CF3-4790-B71D-212611B4B252}"/>
              </a:ext>
            </a:extLst>
          </p:cNvPr>
          <p:cNvGrpSpPr/>
          <p:nvPr/>
        </p:nvGrpSpPr>
        <p:grpSpPr>
          <a:xfrm rot="10800000">
            <a:off x="3320168" y="773853"/>
            <a:ext cx="5310292" cy="5310293"/>
            <a:chOff x="3440853" y="773852"/>
            <a:chExt cx="5310292" cy="5310293"/>
          </a:xfrm>
        </p:grpSpPr>
        <p:sp>
          <p:nvSpPr>
            <p:cNvPr id="4" name="Freeform: Shape 3">
              <a:extLst>
                <a:ext uri="{FF2B5EF4-FFF2-40B4-BE49-F238E27FC236}">
                  <a16:creationId xmlns:a16="http://schemas.microsoft.com/office/drawing/2014/main" id="{9B6A9066-7CB0-4490-969A-25C54A6F4291}"/>
                </a:ext>
              </a:extLst>
            </p:cNvPr>
            <p:cNvSpPr/>
            <p:nvPr/>
          </p:nvSpPr>
          <p:spPr>
            <a:xfrm>
              <a:off x="4687146" y="773852"/>
              <a:ext cx="2817706" cy="2817706"/>
            </a:xfrm>
            <a:custGeom>
              <a:avLst/>
              <a:gdLst>
                <a:gd name="connsiteX0" fmla="*/ 0 w 2817706"/>
                <a:gd name="connsiteY0" fmla="*/ 1408853 h 2817706"/>
                <a:gd name="connsiteX1" fmla="*/ 1408853 w 2817706"/>
                <a:gd name="connsiteY1" fmla="*/ 0 h 2817706"/>
                <a:gd name="connsiteX2" fmla="*/ 2817706 w 2817706"/>
                <a:gd name="connsiteY2" fmla="*/ 1408853 h 2817706"/>
                <a:gd name="connsiteX3" fmla="*/ 1408853 w 2817706"/>
                <a:gd name="connsiteY3" fmla="*/ 2817706 h 2817706"/>
                <a:gd name="connsiteX4" fmla="*/ 0 w 2817706"/>
                <a:gd name="connsiteY4" fmla="*/ 1408853 h 2817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7706" h="2817706">
                  <a:moveTo>
                    <a:pt x="0" y="1408853"/>
                  </a:moveTo>
                  <a:cubicBezTo>
                    <a:pt x="0" y="630765"/>
                    <a:pt x="630765" y="0"/>
                    <a:pt x="1408853" y="0"/>
                  </a:cubicBezTo>
                  <a:cubicBezTo>
                    <a:pt x="2186941" y="0"/>
                    <a:pt x="2817706" y="630765"/>
                    <a:pt x="2817706" y="1408853"/>
                  </a:cubicBezTo>
                  <a:cubicBezTo>
                    <a:pt x="2817706" y="2186941"/>
                    <a:pt x="2186941" y="2817706"/>
                    <a:pt x="1408853" y="2817706"/>
                  </a:cubicBezTo>
                  <a:cubicBezTo>
                    <a:pt x="630765" y="2817706"/>
                    <a:pt x="0" y="2186941"/>
                    <a:pt x="0" y="1408853"/>
                  </a:cubicBezTo>
                  <a:close/>
                </a:path>
              </a:pathLst>
            </a:custGeom>
            <a:solidFill>
              <a:srgbClr val="C80039">
                <a:alpha val="75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5120" tIns="379307" rIns="325120" bIns="1544319" numCol="1" spcCol="1270" anchor="ctr" anchorCtr="0">
              <a:noAutofit/>
            </a:bodyPr>
            <a:lstStyle/>
            <a:p>
              <a:pPr marL="0" lvl="0" indent="0" algn="ctr" defTabSz="2844800">
                <a:lnSpc>
                  <a:spcPct val="90000"/>
                </a:lnSpc>
                <a:spcBef>
                  <a:spcPct val="0"/>
                </a:spcBef>
                <a:spcAft>
                  <a:spcPct val="35000"/>
                </a:spcAft>
                <a:buNone/>
              </a:pPr>
              <a:endParaRPr lang="en-US" sz="6400" kern="1200"/>
            </a:p>
          </p:txBody>
        </p:sp>
        <p:sp>
          <p:nvSpPr>
            <p:cNvPr id="5" name="Freeform: Shape 4">
              <a:extLst>
                <a:ext uri="{FF2B5EF4-FFF2-40B4-BE49-F238E27FC236}">
                  <a16:creationId xmlns:a16="http://schemas.microsoft.com/office/drawing/2014/main" id="{9CB14A2A-C07B-4EB7-8740-0AB441979A08}"/>
                </a:ext>
              </a:extLst>
            </p:cNvPr>
            <p:cNvSpPr/>
            <p:nvPr/>
          </p:nvSpPr>
          <p:spPr>
            <a:xfrm>
              <a:off x="5933439" y="2020146"/>
              <a:ext cx="2817706" cy="2817706"/>
            </a:xfrm>
            <a:custGeom>
              <a:avLst/>
              <a:gdLst>
                <a:gd name="connsiteX0" fmla="*/ 0 w 2817706"/>
                <a:gd name="connsiteY0" fmla="*/ 1408853 h 2817706"/>
                <a:gd name="connsiteX1" fmla="*/ 1408853 w 2817706"/>
                <a:gd name="connsiteY1" fmla="*/ 0 h 2817706"/>
                <a:gd name="connsiteX2" fmla="*/ 2817706 w 2817706"/>
                <a:gd name="connsiteY2" fmla="*/ 1408853 h 2817706"/>
                <a:gd name="connsiteX3" fmla="*/ 1408853 w 2817706"/>
                <a:gd name="connsiteY3" fmla="*/ 2817706 h 2817706"/>
                <a:gd name="connsiteX4" fmla="*/ 0 w 2817706"/>
                <a:gd name="connsiteY4" fmla="*/ 1408853 h 2817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7706" h="2817706">
                  <a:moveTo>
                    <a:pt x="0" y="1408853"/>
                  </a:moveTo>
                  <a:cubicBezTo>
                    <a:pt x="0" y="630765"/>
                    <a:pt x="630765" y="0"/>
                    <a:pt x="1408853" y="0"/>
                  </a:cubicBezTo>
                  <a:cubicBezTo>
                    <a:pt x="2186941" y="0"/>
                    <a:pt x="2817706" y="630765"/>
                    <a:pt x="2817706" y="1408853"/>
                  </a:cubicBezTo>
                  <a:cubicBezTo>
                    <a:pt x="2817706" y="2186941"/>
                    <a:pt x="2186941" y="2817706"/>
                    <a:pt x="1408853" y="2817706"/>
                  </a:cubicBezTo>
                  <a:cubicBezTo>
                    <a:pt x="630765" y="2817706"/>
                    <a:pt x="0" y="2186941"/>
                    <a:pt x="0" y="1408853"/>
                  </a:cubicBezTo>
                  <a:close/>
                </a:path>
              </a:pathLst>
            </a:custGeom>
            <a:solidFill>
              <a:srgbClr val="700020">
                <a:alpha val="75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517227" tIns="325120" rIns="216746" bIns="325120" numCol="1" spcCol="1270" anchor="ctr" anchorCtr="0">
              <a:noAutofit/>
            </a:bodyPr>
            <a:lstStyle/>
            <a:p>
              <a:pPr marL="0" lvl="0" indent="0" algn="ctr" defTabSz="1644650">
                <a:lnSpc>
                  <a:spcPct val="90000"/>
                </a:lnSpc>
                <a:spcBef>
                  <a:spcPct val="0"/>
                </a:spcBef>
                <a:spcAft>
                  <a:spcPct val="35000"/>
                </a:spcAft>
                <a:buNone/>
              </a:pPr>
              <a:endParaRPr lang="en-US" sz="3700" kern="1200"/>
            </a:p>
          </p:txBody>
        </p:sp>
        <p:sp>
          <p:nvSpPr>
            <p:cNvPr id="8" name="Freeform: Shape 7">
              <a:extLst>
                <a:ext uri="{FF2B5EF4-FFF2-40B4-BE49-F238E27FC236}">
                  <a16:creationId xmlns:a16="http://schemas.microsoft.com/office/drawing/2014/main" id="{FD653377-F3EA-4E3E-B5A7-F3042DC159AB}"/>
                </a:ext>
              </a:extLst>
            </p:cNvPr>
            <p:cNvSpPr/>
            <p:nvPr/>
          </p:nvSpPr>
          <p:spPr>
            <a:xfrm>
              <a:off x="4687146" y="3266439"/>
              <a:ext cx="2817706" cy="2817706"/>
            </a:xfrm>
            <a:custGeom>
              <a:avLst/>
              <a:gdLst>
                <a:gd name="connsiteX0" fmla="*/ 0 w 2817706"/>
                <a:gd name="connsiteY0" fmla="*/ 1408853 h 2817706"/>
                <a:gd name="connsiteX1" fmla="*/ 1408853 w 2817706"/>
                <a:gd name="connsiteY1" fmla="*/ 0 h 2817706"/>
                <a:gd name="connsiteX2" fmla="*/ 2817706 w 2817706"/>
                <a:gd name="connsiteY2" fmla="*/ 1408853 h 2817706"/>
                <a:gd name="connsiteX3" fmla="*/ 1408853 w 2817706"/>
                <a:gd name="connsiteY3" fmla="*/ 2817706 h 2817706"/>
                <a:gd name="connsiteX4" fmla="*/ 0 w 2817706"/>
                <a:gd name="connsiteY4" fmla="*/ 1408853 h 2817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7706" h="2817706">
                  <a:moveTo>
                    <a:pt x="0" y="1408853"/>
                  </a:moveTo>
                  <a:cubicBezTo>
                    <a:pt x="0" y="630765"/>
                    <a:pt x="630765" y="0"/>
                    <a:pt x="1408853" y="0"/>
                  </a:cubicBezTo>
                  <a:cubicBezTo>
                    <a:pt x="2186941" y="0"/>
                    <a:pt x="2817706" y="630765"/>
                    <a:pt x="2817706" y="1408853"/>
                  </a:cubicBezTo>
                  <a:cubicBezTo>
                    <a:pt x="2817706" y="2186941"/>
                    <a:pt x="2186941" y="2817706"/>
                    <a:pt x="1408853" y="2817706"/>
                  </a:cubicBezTo>
                  <a:cubicBezTo>
                    <a:pt x="630765" y="2817706"/>
                    <a:pt x="0" y="2186941"/>
                    <a:pt x="0" y="1408853"/>
                  </a:cubicBezTo>
                  <a:close/>
                </a:path>
              </a:pathLst>
            </a:custGeom>
            <a:solidFill>
              <a:srgbClr val="FF3B73">
                <a:alpha val="62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5120" tIns="1544320" rIns="325120" bIns="379306" numCol="1" spcCol="1270" anchor="ctr" anchorCtr="0">
              <a:noAutofit/>
            </a:bodyPr>
            <a:lstStyle/>
            <a:p>
              <a:pPr marL="0" lvl="0" indent="0" algn="ctr" defTabSz="2844800">
                <a:lnSpc>
                  <a:spcPct val="90000"/>
                </a:lnSpc>
                <a:spcBef>
                  <a:spcPct val="0"/>
                </a:spcBef>
                <a:spcAft>
                  <a:spcPct val="35000"/>
                </a:spcAft>
                <a:buNone/>
              </a:pPr>
              <a:endParaRPr lang="en-US" sz="6400" kern="1200"/>
            </a:p>
          </p:txBody>
        </p:sp>
        <p:sp>
          <p:nvSpPr>
            <p:cNvPr id="11" name="Freeform: Shape 10">
              <a:extLst>
                <a:ext uri="{FF2B5EF4-FFF2-40B4-BE49-F238E27FC236}">
                  <a16:creationId xmlns:a16="http://schemas.microsoft.com/office/drawing/2014/main" id="{064E6C6D-28EC-425F-ADF9-5051F611FF14}"/>
                </a:ext>
              </a:extLst>
            </p:cNvPr>
            <p:cNvSpPr/>
            <p:nvPr/>
          </p:nvSpPr>
          <p:spPr>
            <a:xfrm>
              <a:off x="3440853" y="2020146"/>
              <a:ext cx="2817706" cy="2817706"/>
            </a:xfrm>
            <a:custGeom>
              <a:avLst/>
              <a:gdLst>
                <a:gd name="connsiteX0" fmla="*/ 0 w 2817706"/>
                <a:gd name="connsiteY0" fmla="*/ 1408853 h 2817706"/>
                <a:gd name="connsiteX1" fmla="*/ 1408853 w 2817706"/>
                <a:gd name="connsiteY1" fmla="*/ 0 h 2817706"/>
                <a:gd name="connsiteX2" fmla="*/ 2817706 w 2817706"/>
                <a:gd name="connsiteY2" fmla="*/ 1408853 h 2817706"/>
                <a:gd name="connsiteX3" fmla="*/ 1408853 w 2817706"/>
                <a:gd name="connsiteY3" fmla="*/ 2817706 h 2817706"/>
                <a:gd name="connsiteX4" fmla="*/ 0 w 2817706"/>
                <a:gd name="connsiteY4" fmla="*/ 1408853 h 2817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7706" h="2817706">
                  <a:moveTo>
                    <a:pt x="0" y="1408853"/>
                  </a:moveTo>
                  <a:cubicBezTo>
                    <a:pt x="0" y="630765"/>
                    <a:pt x="630765" y="0"/>
                    <a:pt x="1408853" y="0"/>
                  </a:cubicBezTo>
                  <a:cubicBezTo>
                    <a:pt x="2186941" y="0"/>
                    <a:pt x="2817706" y="630765"/>
                    <a:pt x="2817706" y="1408853"/>
                  </a:cubicBezTo>
                  <a:cubicBezTo>
                    <a:pt x="2817706" y="2186941"/>
                    <a:pt x="2186941" y="2817706"/>
                    <a:pt x="1408853" y="2817706"/>
                  </a:cubicBezTo>
                  <a:cubicBezTo>
                    <a:pt x="630765" y="2817706"/>
                    <a:pt x="0" y="2186941"/>
                    <a:pt x="0" y="1408853"/>
                  </a:cubicBezTo>
                  <a:close/>
                </a:path>
              </a:pathLst>
            </a:custGeom>
            <a:solidFill>
              <a:srgbClr val="CC347C">
                <a:alpha val="88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6746" tIns="325120" rIns="1517227" bIns="32512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grpSp>
      <p:grpSp>
        <p:nvGrpSpPr>
          <p:cNvPr id="24" name="Group 23">
            <a:extLst>
              <a:ext uri="{FF2B5EF4-FFF2-40B4-BE49-F238E27FC236}">
                <a16:creationId xmlns:a16="http://schemas.microsoft.com/office/drawing/2014/main" id="{C8DA3DD5-8FA8-47D6-A0D2-AAEB3347E70B}"/>
              </a:ext>
            </a:extLst>
          </p:cNvPr>
          <p:cNvGrpSpPr/>
          <p:nvPr/>
        </p:nvGrpSpPr>
        <p:grpSpPr>
          <a:xfrm>
            <a:off x="5129181" y="764969"/>
            <a:ext cx="6212563" cy="1079325"/>
            <a:chOff x="5769263" y="764969"/>
            <a:chExt cx="6212563" cy="1079325"/>
          </a:xfrm>
        </p:grpSpPr>
        <p:pic>
          <p:nvPicPr>
            <p:cNvPr id="15" name="Graphic 14" descr="Dollar">
              <a:extLst>
                <a:ext uri="{FF2B5EF4-FFF2-40B4-BE49-F238E27FC236}">
                  <a16:creationId xmlns:a16="http://schemas.microsoft.com/office/drawing/2014/main" id="{38941268-AF1F-42D3-8010-5F0FD4E518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91008" y="1004837"/>
              <a:ext cx="448776" cy="448776"/>
            </a:xfrm>
            <a:prstGeom prst="rect">
              <a:avLst/>
            </a:prstGeom>
          </p:spPr>
        </p:pic>
        <p:sp>
          <p:nvSpPr>
            <p:cNvPr id="17" name="TextBox 16">
              <a:extLst>
                <a:ext uri="{FF2B5EF4-FFF2-40B4-BE49-F238E27FC236}">
                  <a16:creationId xmlns:a16="http://schemas.microsoft.com/office/drawing/2014/main" id="{3D22FB0D-D547-4089-A36D-36CAC66F4B47}"/>
                </a:ext>
              </a:extLst>
            </p:cNvPr>
            <p:cNvSpPr txBox="1"/>
            <p:nvPr/>
          </p:nvSpPr>
          <p:spPr>
            <a:xfrm>
              <a:off x="5769263" y="1474962"/>
              <a:ext cx="1692263" cy="369332"/>
            </a:xfrm>
            <a:prstGeom prst="rect">
              <a:avLst/>
            </a:prstGeom>
            <a:noFill/>
          </p:spPr>
          <p:txBody>
            <a:bodyPr wrap="square" rtlCol="0">
              <a:spAutoFit/>
            </a:bodyPr>
            <a:lstStyle/>
            <a:p>
              <a:r>
                <a:rPr lang="en-US">
                  <a:solidFill>
                    <a:schemeClr val="bg1"/>
                  </a:solidFill>
                </a:rPr>
                <a:t>Financial Deficit</a:t>
              </a:r>
            </a:p>
          </p:txBody>
        </p:sp>
        <p:cxnSp>
          <p:nvCxnSpPr>
            <p:cNvPr id="21" name="Straight Connector 20">
              <a:extLst>
                <a:ext uri="{FF2B5EF4-FFF2-40B4-BE49-F238E27FC236}">
                  <a16:creationId xmlns:a16="http://schemas.microsoft.com/office/drawing/2014/main" id="{3866BC3D-60CD-4932-9586-D0364601F6F4}"/>
                </a:ext>
              </a:extLst>
            </p:cNvPr>
            <p:cNvCxnSpPr>
              <a:stCxn id="15" idx="3"/>
            </p:cNvCxnSpPr>
            <p:nvPr/>
          </p:nvCxnSpPr>
          <p:spPr>
            <a:xfrm flipV="1">
              <a:off x="6839784" y="1226634"/>
              <a:ext cx="2884079" cy="2591"/>
            </a:xfrm>
            <a:prstGeom prst="line">
              <a:avLst/>
            </a:prstGeom>
            <a:ln>
              <a:solidFill>
                <a:srgbClr val="DF5286"/>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04F1146-3794-4E57-AE40-307B400B6641}"/>
                </a:ext>
              </a:extLst>
            </p:cNvPr>
            <p:cNvSpPr txBox="1"/>
            <p:nvPr/>
          </p:nvSpPr>
          <p:spPr>
            <a:xfrm>
              <a:off x="10012885" y="764969"/>
              <a:ext cx="1968941" cy="923330"/>
            </a:xfrm>
            <a:prstGeom prst="rect">
              <a:avLst/>
            </a:prstGeom>
            <a:solidFill>
              <a:srgbClr val="FF6A95"/>
            </a:solidFill>
          </p:spPr>
          <p:txBody>
            <a:bodyPr wrap="square" rtlCol="0">
              <a:spAutoFit/>
            </a:bodyPr>
            <a:lstStyle/>
            <a:p>
              <a:r>
                <a:rPr lang="en-US">
                  <a:solidFill>
                    <a:schemeClr val="tx1">
                      <a:lumMod val="85000"/>
                      <a:lumOff val="15000"/>
                    </a:schemeClr>
                  </a:solidFill>
                  <a:latin typeface="+mj-lt"/>
                </a:rPr>
                <a:t>Lack of financial protection in healthcare</a:t>
              </a:r>
            </a:p>
          </p:txBody>
        </p:sp>
      </p:grpSp>
      <p:grpSp>
        <p:nvGrpSpPr>
          <p:cNvPr id="30" name="Group 29">
            <a:extLst>
              <a:ext uri="{FF2B5EF4-FFF2-40B4-BE49-F238E27FC236}">
                <a16:creationId xmlns:a16="http://schemas.microsoft.com/office/drawing/2014/main" id="{008A6935-3BF5-4CE1-BDB4-4903C8C0E8F4}"/>
              </a:ext>
            </a:extLst>
          </p:cNvPr>
          <p:cNvGrpSpPr/>
          <p:nvPr/>
        </p:nvGrpSpPr>
        <p:grpSpPr>
          <a:xfrm>
            <a:off x="2564662" y="2965016"/>
            <a:ext cx="8777083" cy="1079325"/>
            <a:chOff x="1736500" y="764969"/>
            <a:chExt cx="8777083" cy="1079325"/>
          </a:xfrm>
        </p:grpSpPr>
        <p:pic>
          <p:nvPicPr>
            <p:cNvPr id="31" name="Graphic 30" descr="Questions">
              <a:extLst>
                <a:ext uri="{FF2B5EF4-FFF2-40B4-BE49-F238E27FC236}">
                  <a16:creationId xmlns:a16="http://schemas.microsoft.com/office/drawing/2014/main" id="{AF7694F7-EF8C-4924-B624-2C56BC7110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391008" y="1004837"/>
              <a:ext cx="448776" cy="448776"/>
            </a:xfrm>
            <a:prstGeom prst="rect">
              <a:avLst/>
            </a:prstGeom>
          </p:spPr>
        </p:pic>
        <p:sp>
          <p:nvSpPr>
            <p:cNvPr id="32" name="TextBox 31">
              <a:extLst>
                <a:ext uri="{FF2B5EF4-FFF2-40B4-BE49-F238E27FC236}">
                  <a16:creationId xmlns:a16="http://schemas.microsoft.com/office/drawing/2014/main" id="{A3559C53-4A8C-4F8E-9B91-5A8084D772C8}"/>
                </a:ext>
              </a:extLst>
            </p:cNvPr>
            <p:cNvSpPr txBox="1"/>
            <p:nvPr/>
          </p:nvSpPr>
          <p:spPr>
            <a:xfrm>
              <a:off x="5769263" y="1474962"/>
              <a:ext cx="1774146" cy="369332"/>
            </a:xfrm>
            <a:prstGeom prst="rect">
              <a:avLst/>
            </a:prstGeom>
            <a:noFill/>
          </p:spPr>
          <p:txBody>
            <a:bodyPr wrap="square" rtlCol="0">
              <a:spAutoFit/>
            </a:bodyPr>
            <a:lstStyle/>
            <a:p>
              <a:r>
                <a:rPr lang="en-US">
                  <a:solidFill>
                    <a:schemeClr val="bg1"/>
                  </a:solidFill>
                </a:rPr>
                <a:t>Information Gap</a:t>
              </a:r>
            </a:p>
          </p:txBody>
        </p:sp>
        <p:cxnSp>
          <p:nvCxnSpPr>
            <p:cNvPr id="33" name="Straight Connector 32">
              <a:extLst>
                <a:ext uri="{FF2B5EF4-FFF2-40B4-BE49-F238E27FC236}">
                  <a16:creationId xmlns:a16="http://schemas.microsoft.com/office/drawing/2014/main" id="{CA794B27-A9CD-49D9-B651-6EBF2065625F}"/>
                </a:ext>
              </a:extLst>
            </p:cNvPr>
            <p:cNvCxnSpPr>
              <a:cxnSpLocks/>
              <a:stCxn id="31" idx="3"/>
            </p:cNvCxnSpPr>
            <p:nvPr/>
          </p:nvCxnSpPr>
          <p:spPr>
            <a:xfrm>
              <a:off x="6839784" y="1229225"/>
              <a:ext cx="1493631" cy="0"/>
            </a:xfrm>
            <a:prstGeom prst="line">
              <a:avLst/>
            </a:prstGeom>
            <a:ln>
              <a:solidFill>
                <a:srgbClr val="DF5286"/>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18F0161-55AB-4A7E-B11B-EE48ACF46067}"/>
                </a:ext>
              </a:extLst>
            </p:cNvPr>
            <p:cNvSpPr txBox="1"/>
            <p:nvPr/>
          </p:nvSpPr>
          <p:spPr>
            <a:xfrm>
              <a:off x="8544642" y="764969"/>
              <a:ext cx="1968941" cy="923330"/>
            </a:xfrm>
            <a:prstGeom prst="rect">
              <a:avLst/>
            </a:prstGeom>
            <a:solidFill>
              <a:srgbClr val="FF6A95"/>
            </a:solidFill>
          </p:spPr>
          <p:txBody>
            <a:bodyPr wrap="square" rtlCol="0">
              <a:spAutoFit/>
            </a:bodyPr>
            <a:lstStyle/>
            <a:p>
              <a:r>
                <a:rPr lang="en-US">
                  <a:solidFill>
                    <a:schemeClr val="tx1">
                      <a:lumMod val="85000"/>
                      <a:lumOff val="15000"/>
                    </a:schemeClr>
                  </a:solidFill>
                  <a:latin typeface="+mj-lt"/>
                </a:rPr>
                <a:t>Lack of awareness about breast cancer</a:t>
              </a:r>
            </a:p>
          </p:txBody>
        </p:sp>
        <p:cxnSp>
          <p:nvCxnSpPr>
            <p:cNvPr id="46" name="Straight Connector 45">
              <a:extLst>
                <a:ext uri="{FF2B5EF4-FFF2-40B4-BE49-F238E27FC236}">
                  <a16:creationId xmlns:a16="http://schemas.microsoft.com/office/drawing/2014/main" id="{180522CA-2F0C-4136-A7A9-5999ABB8DDA8}"/>
                </a:ext>
              </a:extLst>
            </p:cNvPr>
            <p:cNvCxnSpPr>
              <a:cxnSpLocks/>
              <a:endCxn id="38" idx="1"/>
            </p:cNvCxnSpPr>
            <p:nvPr/>
          </p:nvCxnSpPr>
          <p:spPr>
            <a:xfrm>
              <a:off x="1736500" y="1187736"/>
              <a:ext cx="1493631" cy="0"/>
            </a:xfrm>
            <a:prstGeom prst="line">
              <a:avLst/>
            </a:prstGeom>
            <a:ln>
              <a:solidFill>
                <a:srgbClr val="DF5286"/>
              </a:solidFill>
            </a:ln>
          </p:spPr>
          <p:style>
            <a:lnRef idx="1">
              <a:schemeClr val="accent1"/>
            </a:lnRef>
            <a:fillRef idx="0">
              <a:schemeClr val="accent1"/>
            </a:fillRef>
            <a:effectRef idx="0">
              <a:schemeClr val="accent1"/>
            </a:effectRef>
            <a:fontRef idx="minor">
              <a:schemeClr val="tx1"/>
            </a:fontRef>
          </p:style>
        </p:cxnSp>
      </p:grpSp>
      <p:pic>
        <p:nvPicPr>
          <p:cNvPr id="38" name="Graphic 37" descr="Group">
            <a:extLst>
              <a:ext uri="{FF2B5EF4-FFF2-40B4-BE49-F238E27FC236}">
                <a16:creationId xmlns:a16="http://schemas.microsoft.com/office/drawing/2014/main" id="{2A986557-AB02-4C7E-ABB0-9A96B98D0F5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4058293" y="3163395"/>
            <a:ext cx="448776" cy="448776"/>
          </a:xfrm>
          <a:prstGeom prst="rect">
            <a:avLst/>
          </a:prstGeom>
        </p:spPr>
      </p:pic>
      <p:sp>
        <p:nvSpPr>
          <p:cNvPr id="39" name="TextBox 38">
            <a:extLst>
              <a:ext uri="{FF2B5EF4-FFF2-40B4-BE49-F238E27FC236}">
                <a16:creationId xmlns:a16="http://schemas.microsoft.com/office/drawing/2014/main" id="{70DC7B45-7432-4243-9E28-7BBCD9300636}"/>
              </a:ext>
            </a:extLst>
          </p:cNvPr>
          <p:cNvSpPr txBox="1"/>
          <p:nvPr/>
        </p:nvSpPr>
        <p:spPr>
          <a:xfrm>
            <a:off x="3495931" y="3675009"/>
            <a:ext cx="1785706" cy="369332"/>
          </a:xfrm>
          <a:prstGeom prst="rect">
            <a:avLst/>
          </a:prstGeom>
          <a:noFill/>
        </p:spPr>
        <p:txBody>
          <a:bodyPr wrap="square" rtlCol="0">
            <a:spAutoFit/>
          </a:bodyPr>
          <a:lstStyle/>
          <a:p>
            <a:r>
              <a:rPr lang="en-US">
                <a:solidFill>
                  <a:schemeClr val="bg1"/>
                </a:solidFill>
              </a:rPr>
              <a:t>Societal Concern</a:t>
            </a:r>
          </a:p>
        </p:txBody>
      </p:sp>
      <p:sp>
        <p:nvSpPr>
          <p:cNvPr id="42" name="TextBox 41">
            <a:extLst>
              <a:ext uri="{FF2B5EF4-FFF2-40B4-BE49-F238E27FC236}">
                <a16:creationId xmlns:a16="http://schemas.microsoft.com/office/drawing/2014/main" id="{6892B589-7C5C-47C0-99D4-DE4EA2865112}"/>
              </a:ext>
            </a:extLst>
          </p:cNvPr>
          <p:cNvSpPr txBox="1"/>
          <p:nvPr/>
        </p:nvSpPr>
        <p:spPr>
          <a:xfrm>
            <a:off x="617297" y="3064617"/>
            <a:ext cx="1705652" cy="646331"/>
          </a:xfrm>
          <a:prstGeom prst="rect">
            <a:avLst/>
          </a:prstGeom>
          <a:solidFill>
            <a:srgbClr val="FF6A95"/>
          </a:solidFill>
        </p:spPr>
        <p:txBody>
          <a:bodyPr wrap="square" rtlCol="0">
            <a:spAutoFit/>
          </a:bodyPr>
          <a:lstStyle/>
          <a:p>
            <a:r>
              <a:rPr lang="en-US">
                <a:solidFill>
                  <a:schemeClr val="tx1">
                    <a:lumMod val="85000"/>
                    <a:lumOff val="15000"/>
                  </a:schemeClr>
                </a:solidFill>
                <a:latin typeface="+mj-lt"/>
              </a:rPr>
              <a:t>Lack of positive outlook </a:t>
            </a:r>
          </a:p>
        </p:txBody>
      </p:sp>
      <p:sp>
        <p:nvSpPr>
          <p:cNvPr id="47" name="Oval 46">
            <a:extLst>
              <a:ext uri="{FF2B5EF4-FFF2-40B4-BE49-F238E27FC236}">
                <a16:creationId xmlns:a16="http://schemas.microsoft.com/office/drawing/2014/main" id="{BFA7028B-6649-4946-B02B-1A000BA8BFCC}"/>
              </a:ext>
            </a:extLst>
          </p:cNvPr>
          <p:cNvSpPr/>
          <p:nvPr/>
        </p:nvSpPr>
        <p:spPr>
          <a:xfrm>
            <a:off x="2493815" y="3348885"/>
            <a:ext cx="77796" cy="77796"/>
          </a:xfrm>
          <a:prstGeom prst="ellipse">
            <a:avLst/>
          </a:prstGeom>
          <a:solidFill>
            <a:srgbClr val="C8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Warning">
            <a:extLst>
              <a:ext uri="{FF2B5EF4-FFF2-40B4-BE49-F238E27FC236}">
                <a16:creationId xmlns:a16="http://schemas.microsoft.com/office/drawing/2014/main" id="{DC4C6015-C00F-4A0D-8787-F4EE0AFC14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750924" y="4875420"/>
            <a:ext cx="448776" cy="448776"/>
          </a:xfrm>
          <a:prstGeom prst="rect">
            <a:avLst/>
          </a:prstGeom>
        </p:spPr>
      </p:pic>
      <p:sp>
        <p:nvSpPr>
          <p:cNvPr id="49" name="TextBox 48">
            <a:extLst>
              <a:ext uri="{FF2B5EF4-FFF2-40B4-BE49-F238E27FC236}">
                <a16:creationId xmlns:a16="http://schemas.microsoft.com/office/drawing/2014/main" id="{C7886403-14DA-4CA7-AFEA-C2D948592731}"/>
              </a:ext>
            </a:extLst>
          </p:cNvPr>
          <p:cNvSpPr txBox="1"/>
          <p:nvPr/>
        </p:nvSpPr>
        <p:spPr>
          <a:xfrm>
            <a:off x="4935313" y="5383038"/>
            <a:ext cx="2203658" cy="369332"/>
          </a:xfrm>
          <a:prstGeom prst="rect">
            <a:avLst/>
          </a:prstGeom>
          <a:noFill/>
        </p:spPr>
        <p:txBody>
          <a:bodyPr wrap="square" rtlCol="0">
            <a:spAutoFit/>
          </a:bodyPr>
          <a:lstStyle/>
          <a:p>
            <a:r>
              <a:rPr lang="en-US">
                <a:solidFill>
                  <a:schemeClr val="bg1"/>
                </a:solidFill>
              </a:rPr>
              <a:t>Technical Deficiency</a:t>
            </a:r>
          </a:p>
        </p:txBody>
      </p:sp>
      <p:sp>
        <p:nvSpPr>
          <p:cNvPr id="50" name="Oval 49">
            <a:extLst>
              <a:ext uri="{FF2B5EF4-FFF2-40B4-BE49-F238E27FC236}">
                <a16:creationId xmlns:a16="http://schemas.microsoft.com/office/drawing/2014/main" id="{F0B5F3C7-E7B1-42FD-A4FB-0989C8F4B079}"/>
              </a:ext>
            </a:extLst>
          </p:cNvPr>
          <p:cNvSpPr/>
          <p:nvPr/>
        </p:nvSpPr>
        <p:spPr>
          <a:xfrm>
            <a:off x="9160888" y="3387783"/>
            <a:ext cx="77796" cy="77796"/>
          </a:xfrm>
          <a:prstGeom prst="ellipse">
            <a:avLst/>
          </a:prstGeom>
          <a:solidFill>
            <a:srgbClr val="C8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1B0DDFC-A662-4ADA-A6B1-8CDF6BC5A375}"/>
              </a:ext>
            </a:extLst>
          </p:cNvPr>
          <p:cNvSpPr/>
          <p:nvPr/>
        </p:nvSpPr>
        <p:spPr>
          <a:xfrm>
            <a:off x="9091689" y="1187736"/>
            <a:ext cx="77796" cy="77796"/>
          </a:xfrm>
          <a:prstGeom prst="ellipse">
            <a:avLst/>
          </a:prstGeom>
          <a:solidFill>
            <a:srgbClr val="C8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3427E327-A082-4B5A-82A6-89477189717A}"/>
              </a:ext>
            </a:extLst>
          </p:cNvPr>
          <p:cNvCxnSpPr>
            <a:cxnSpLocks/>
            <a:endCxn id="48" idx="1"/>
          </p:cNvCxnSpPr>
          <p:nvPr/>
        </p:nvCxnSpPr>
        <p:spPr>
          <a:xfrm flipV="1">
            <a:off x="2571611" y="5099808"/>
            <a:ext cx="3179313" cy="20732"/>
          </a:xfrm>
          <a:prstGeom prst="line">
            <a:avLst/>
          </a:prstGeom>
          <a:ln>
            <a:solidFill>
              <a:srgbClr val="DF5286"/>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8178D845-5F09-4CEB-9708-306ACA2B2144}"/>
              </a:ext>
            </a:extLst>
          </p:cNvPr>
          <p:cNvSpPr/>
          <p:nvPr/>
        </p:nvSpPr>
        <p:spPr>
          <a:xfrm>
            <a:off x="2495552" y="5078075"/>
            <a:ext cx="77796" cy="77796"/>
          </a:xfrm>
          <a:prstGeom prst="ellipse">
            <a:avLst/>
          </a:prstGeom>
          <a:solidFill>
            <a:srgbClr val="C8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EDF0075-6A7F-430F-AD56-DE409712FBF2}"/>
              </a:ext>
            </a:extLst>
          </p:cNvPr>
          <p:cNvSpPr txBox="1"/>
          <p:nvPr/>
        </p:nvSpPr>
        <p:spPr>
          <a:xfrm>
            <a:off x="805563" y="4694206"/>
            <a:ext cx="1523350" cy="923330"/>
          </a:xfrm>
          <a:prstGeom prst="rect">
            <a:avLst/>
          </a:prstGeom>
          <a:solidFill>
            <a:srgbClr val="FF628F"/>
          </a:solidFill>
        </p:spPr>
        <p:txBody>
          <a:bodyPr wrap="square" rtlCol="0">
            <a:spAutoFit/>
          </a:bodyPr>
          <a:lstStyle/>
          <a:p>
            <a:r>
              <a:rPr lang="en-US">
                <a:solidFill>
                  <a:schemeClr val="tx1">
                    <a:lumMod val="85000"/>
                    <a:lumOff val="15000"/>
                  </a:schemeClr>
                </a:solidFill>
                <a:latin typeface="+mj-lt"/>
              </a:rPr>
              <a:t>Lack of accessibility to technology</a:t>
            </a:r>
          </a:p>
        </p:txBody>
      </p:sp>
      <p:pic>
        <p:nvPicPr>
          <p:cNvPr id="36" name="Picture 35" descr="A picture containing object, computer, clock, cat&#10;&#10;Description automatically generated">
            <a:extLst>
              <a:ext uri="{FF2B5EF4-FFF2-40B4-BE49-F238E27FC236}">
                <a16:creationId xmlns:a16="http://schemas.microsoft.com/office/drawing/2014/main" id="{31D1E34C-D8EE-4BA4-922C-2C56A217D05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spTree>
    <p:extLst>
      <p:ext uri="{BB962C8B-B14F-4D97-AF65-F5344CB8AC3E}">
        <p14:creationId xmlns:p14="http://schemas.microsoft.com/office/powerpoint/2010/main" val="2227694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par>
                                <p:cTn id="11" presetID="14" presetClass="entr" presetSubtype="1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randombar(horizontal)">
                                      <p:cBhvr>
                                        <p:cTn id="13" dur="500"/>
                                        <p:tgtEl>
                                          <p:spTgt spid="30"/>
                                        </p:tgtEl>
                                      </p:cBhvr>
                                    </p:animEffect>
                                  </p:childTnLst>
                                </p:cTn>
                              </p:par>
                              <p:par>
                                <p:cTn id="14" presetID="14" presetClass="entr" presetSubtype="1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randombar(horizontal)">
                                      <p:cBhvr>
                                        <p:cTn id="16" dur="500"/>
                                        <p:tgtEl>
                                          <p:spTgt spid="3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randombar(horizontal)">
                                      <p:cBhvr>
                                        <p:cTn id="19" dur="500"/>
                                        <p:tgtEl>
                                          <p:spTgt spid="3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randombar(horizontal)">
                                      <p:cBhvr>
                                        <p:cTn id="22" dur="500"/>
                                        <p:tgtEl>
                                          <p:spTgt spid="42"/>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randombar(horizontal)">
                                      <p:cBhvr>
                                        <p:cTn id="25" dur="500"/>
                                        <p:tgtEl>
                                          <p:spTgt spid="47"/>
                                        </p:tgtEl>
                                      </p:cBhvr>
                                    </p:animEffect>
                                  </p:childTnLst>
                                </p:cTn>
                              </p:par>
                              <p:par>
                                <p:cTn id="26" presetID="14" presetClass="entr" presetSubtype="1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randombar(horizontal)">
                                      <p:cBhvr>
                                        <p:cTn id="28" dur="500"/>
                                        <p:tgtEl>
                                          <p:spTgt spid="48"/>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randombar(horizontal)">
                                      <p:cBhvr>
                                        <p:cTn id="31" dur="500"/>
                                        <p:tgtEl>
                                          <p:spTgt spid="4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randombar(horizontal)">
                                      <p:cBhvr>
                                        <p:cTn id="34" dur="500"/>
                                        <p:tgtEl>
                                          <p:spTgt spid="50"/>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randombar(horizontal)">
                                      <p:cBhvr>
                                        <p:cTn id="37" dur="500"/>
                                        <p:tgtEl>
                                          <p:spTgt spid="55"/>
                                        </p:tgtEl>
                                      </p:cBhvr>
                                    </p:animEffect>
                                  </p:childTnLst>
                                </p:cTn>
                              </p:par>
                              <p:par>
                                <p:cTn id="38" presetID="14" presetClass="entr" presetSubtype="10" fill="hold"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randombar(horizontal)">
                                      <p:cBhvr>
                                        <p:cTn id="40" dur="500"/>
                                        <p:tgtEl>
                                          <p:spTgt spid="57"/>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randombar(horizontal)">
                                      <p:cBhvr>
                                        <p:cTn id="43" dur="500"/>
                                        <p:tgtEl>
                                          <p:spTgt spid="58"/>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randombar(horizontal)">
                                      <p:cBhvr>
                                        <p:cTn id="4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animBg="1"/>
      <p:bldP spid="47" grpId="0" animBg="1"/>
      <p:bldP spid="49" grpId="0"/>
      <p:bldP spid="50" grpId="0" animBg="1"/>
      <p:bldP spid="55" grpId="0" animBg="1"/>
      <p:bldP spid="58"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EDA"/>
            </a:gs>
            <a:gs pos="21000">
              <a:srgbClr val="FFCEDC"/>
            </a:gs>
            <a:gs pos="78000">
              <a:srgbClr val="FFC5D6"/>
            </a:gs>
            <a:gs pos="100000">
              <a:srgbClr val="FFCEDA">
                <a:alpha val="52941"/>
              </a:srgbClr>
            </a:gs>
            <a:gs pos="52000">
              <a:srgbClr val="FF3B73">
                <a:alpha val="69000"/>
              </a:srgbClr>
            </a:gs>
          </a:gsLst>
          <a:lin ang="18900000" scaled="1"/>
          <a:tileRect/>
        </a:gradFill>
        <a:effectLst/>
      </p:bgPr>
    </p:bg>
    <p:spTree>
      <p:nvGrpSpPr>
        <p:cNvPr id="1" name=""/>
        <p:cNvGrpSpPr/>
        <p:nvPr/>
      </p:nvGrpSpPr>
      <p:grpSpPr>
        <a:xfrm>
          <a:off x="0" y="0"/>
          <a:ext cx="0" cy="0"/>
          <a:chOff x="0" y="0"/>
          <a:chExt cx="0" cy="0"/>
        </a:xfrm>
      </p:grpSpPr>
      <p:sp>
        <p:nvSpPr>
          <p:cNvPr id="28" name="Right Triangle 27">
            <a:extLst>
              <a:ext uri="{FF2B5EF4-FFF2-40B4-BE49-F238E27FC236}">
                <a16:creationId xmlns:a16="http://schemas.microsoft.com/office/drawing/2014/main" id="{6C4D18B8-3C6F-4656-9905-5CE52082CD65}"/>
              </a:ext>
            </a:extLst>
          </p:cNvPr>
          <p:cNvSpPr/>
          <p:nvPr/>
        </p:nvSpPr>
        <p:spPr>
          <a:xfrm>
            <a:off x="0" y="0"/>
            <a:ext cx="7686675" cy="6858000"/>
          </a:xfrm>
          <a:prstGeom prst="rtTriangle">
            <a:avLst/>
          </a:prstGeom>
          <a:solidFill>
            <a:srgbClr val="FF3F7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5C9AEC28-3F4D-43DB-B446-F914DA32243B}"/>
              </a:ext>
            </a:extLst>
          </p:cNvPr>
          <p:cNvSpPr/>
          <p:nvPr/>
        </p:nvSpPr>
        <p:spPr>
          <a:xfrm>
            <a:off x="1143001" y="0"/>
            <a:ext cx="7381874" cy="6858000"/>
          </a:xfrm>
          <a:prstGeom prst="rtTriangle">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1B383D82-4A7C-4D34-8FFC-7D9B6AB5558B}"/>
              </a:ext>
            </a:extLst>
          </p:cNvPr>
          <p:cNvSpPr/>
          <p:nvPr/>
        </p:nvSpPr>
        <p:spPr>
          <a:xfrm>
            <a:off x="2119303" y="0"/>
            <a:ext cx="7381874" cy="6858000"/>
          </a:xfrm>
          <a:prstGeom prst="rtTriangle">
            <a:avLst/>
          </a:prstGeom>
          <a:solidFill>
            <a:srgbClr val="FF3F76">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D8E70B-1CC6-4D7C-B8E6-151A4755C8B8}"/>
              </a:ext>
            </a:extLst>
          </p:cNvPr>
          <p:cNvSpPr/>
          <p:nvPr/>
        </p:nvSpPr>
        <p:spPr>
          <a:xfrm>
            <a:off x="6092843" y="1948115"/>
            <a:ext cx="5983928" cy="2411131"/>
          </a:xfrm>
          <a:prstGeom prst="rect">
            <a:avLst/>
          </a:prstGeom>
          <a:solidFill>
            <a:srgbClr val="FF3F76">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1" name="TextBox 40">
            <a:extLst>
              <a:ext uri="{FF2B5EF4-FFF2-40B4-BE49-F238E27FC236}">
                <a16:creationId xmlns:a16="http://schemas.microsoft.com/office/drawing/2014/main" id="{4B650395-CD18-4FF6-8E2D-AE5A149516FF}"/>
              </a:ext>
            </a:extLst>
          </p:cNvPr>
          <p:cNvSpPr txBox="1"/>
          <p:nvPr/>
        </p:nvSpPr>
        <p:spPr>
          <a:xfrm>
            <a:off x="6512504" y="1773923"/>
            <a:ext cx="3686901" cy="2585323"/>
          </a:xfrm>
          <a:prstGeom prst="rect">
            <a:avLst/>
          </a:prstGeom>
          <a:noFill/>
        </p:spPr>
        <p:txBody>
          <a:bodyPr wrap="square" rtlCol="0">
            <a:spAutoFit/>
          </a:bodyPr>
          <a:lstStyle/>
          <a:p>
            <a:r>
              <a:rPr lang="en-US" sz="5400" cap="small">
                <a:solidFill>
                  <a:schemeClr val="tx1">
                    <a:lumMod val="85000"/>
                    <a:lumOff val="15000"/>
                  </a:schemeClr>
                </a:solidFill>
              </a:rPr>
              <a:t>Connect Collaborate </a:t>
            </a:r>
          </a:p>
          <a:p>
            <a:r>
              <a:rPr lang="en-US" sz="5400" cap="small">
                <a:solidFill>
                  <a:schemeClr val="tx1">
                    <a:lumMod val="85000"/>
                    <a:lumOff val="15000"/>
                  </a:schemeClr>
                </a:solidFill>
              </a:rPr>
              <a:t>Cure</a:t>
            </a:r>
            <a:endParaRPr lang="en-US" sz="4500" cap="small">
              <a:solidFill>
                <a:schemeClr val="tx1">
                  <a:lumMod val="85000"/>
                  <a:lumOff val="15000"/>
                </a:schemeClr>
              </a:solidFill>
            </a:endParaRPr>
          </a:p>
        </p:txBody>
      </p:sp>
      <p:cxnSp>
        <p:nvCxnSpPr>
          <p:cNvPr id="3" name="Straight Connector 2">
            <a:extLst>
              <a:ext uri="{FF2B5EF4-FFF2-40B4-BE49-F238E27FC236}">
                <a16:creationId xmlns:a16="http://schemas.microsoft.com/office/drawing/2014/main" id="{8A6D6BC0-E38F-4A25-83F9-B423225DB7A9}"/>
              </a:ext>
            </a:extLst>
          </p:cNvPr>
          <p:cNvCxnSpPr>
            <a:cxnSpLocks/>
          </p:cNvCxnSpPr>
          <p:nvPr/>
        </p:nvCxnSpPr>
        <p:spPr>
          <a:xfrm>
            <a:off x="6724186" y="2587082"/>
            <a:ext cx="2051824" cy="0"/>
          </a:xfrm>
          <a:prstGeom prst="line">
            <a:avLst/>
          </a:prstGeom>
          <a:ln w="31750">
            <a:solidFill>
              <a:srgbClr val="C80039">
                <a:alpha val="99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82FD5C-479E-42EA-829B-95365BF711EE}"/>
              </a:ext>
            </a:extLst>
          </p:cNvPr>
          <p:cNvCxnSpPr>
            <a:cxnSpLocks/>
          </p:cNvCxnSpPr>
          <p:nvPr/>
        </p:nvCxnSpPr>
        <p:spPr>
          <a:xfrm>
            <a:off x="6724186" y="3429000"/>
            <a:ext cx="3155794" cy="0"/>
          </a:xfrm>
          <a:prstGeom prst="line">
            <a:avLst/>
          </a:prstGeom>
          <a:ln w="31750">
            <a:solidFill>
              <a:srgbClr val="C80039">
                <a:alpha val="99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505E360-66F4-443C-85F2-34CBBECB5892}"/>
              </a:ext>
            </a:extLst>
          </p:cNvPr>
          <p:cNvCxnSpPr>
            <a:cxnSpLocks/>
          </p:cNvCxnSpPr>
          <p:nvPr/>
        </p:nvCxnSpPr>
        <p:spPr>
          <a:xfrm>
            <a:off x="6724186" y="4239322"/>
            <a:ext cx="1126273" cy="0"/>
          </a:xfrm>
          <a:prstGeom prst="line">
            <a:avLst/>
          </a:prstGeom>
          <a:ln w="31750">
            <a:solidFill>
              <a:srgbClr val="C80039">
                <a:alpha val="99000"/>
              </a:srgbClr>
            </a:solidFill>
          </a:ln>
        </p:spPr>
        <p:style>
          <a:lnRef idx="1">
            <a:schemeClr val="accent1"/>
          </a:lnRef>
          <a:fillRef idx="0">
            <a:schemeClr val="accent1"/>
          </a:fillRef>
          <a:effectRef idx="0">
            <a:schemeClr val="accent1"/>
          </a:effectRef>
          <a:fontRef idx="minor">
            <a:schemeClr val="tx1"/>
          </a:fontRef>
        </p:style>
      </p:cxnSp>
      <p:pic>
        <p:nvPicPr>
          <p:cNvPr id="13" name="Picture 12" descr="A picture containing object, computer, clock, cat&#10;&#10;Description automatically generated">
            <a:extLst>
              <a:ext uri="{FF2B5EF4-FFF2-40B4-BE49-F238E27FC236}">
                <a16:creationId xmlns:a16="http://schemas.microsoft.com/office/drawing/2014/main" id="{336F9149-9D08-4B60-B522-1E0CBB9E8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spTree>
    <p:extLst>
      <p:ext uri="{BB962C8B-B14F-4D97-AF65-F5344CB8AC3E}">
        <p14:creationId xmlns:p14="http://schemas.microsoft.com/office/powerpoint/2010/main" val="622304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33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pic>
        <p:nvPicPr>
          <p:cNvPr id="25" name="Picture 24" descr="A picture containing object, computer, clock, cat&#10;&#10;Description automatically generated">
            <a:extLst>
              <a:ext uri="{FF2B5EF4-FFF2-40B4-BE49-F238E27FC236}">
                <a16:creationId xmlns:a16="http://schemas.microsoft.com/office/drawing/2014/main" id="{34E8829B-11F7-4D58-A065-D6791706C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pic>
        <p:nvPicPr>
          <p:cNvPr id="3" name="Graphic 2" descr="Internet">
            <a:extLst>
              <a:ext uri="{FF2B5EF4-FFF2-40B4-BE49-F238E27FC236}">
                <a16:creationId xmlns:a16="http://schemas.microsoft.com/office/drawing/2014/main" id="{EF5407FB-3375-4178-96E3-9D610C091E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02548" y="2327122"/>
            <a:ext cx="2072640" cy="2072640"/>
          </a:xfrm>
          <a:prstGeom prst="rect">
            <a:avLst/>
          </a:prstGeom>
        </p:spPr>
      </p:pic>
      <p:pic>
        <p:nvPicPr>
          <p:cNvPr id="30" name="Graphic 29" descr="DNA">
            <a:extLst>
              <a:ext uri="{FF2B5EF4-FFF2-40B4-BE49-F238E27FC236}">
                <a16:creationId xmlns:a16="http://schemas.microsoft.com/office/drawing/2014/main" id="{274C661B-5757-4888-A900-AAF0E811C6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985760" y="2688284"/>
            <a:ext cx="1158240" cy="1158240"/>
          </a:xfrm>
          <a:prstGeom prst="rect">
            <a:avLst/>
          </a:prstGeom>
        </p:spPr>
      </p:pic>
      <p:sp>
        <p:nvSpPr>
          <p:cNvPr id="5" name="Arrow: Curved Down 4">
            <a:extLst>
              <a:ext uri="{FF2B5EF4-FFF2-40B4-BE49-F238E27FC236}">
                <a16:creationId xmlns:a16="http://schemas.microsoft.com/office/drawing/2014/main" id="{D6FF0749-2422-4103-97F1-CE9DB0EDA77F}"/>
              </a:ext>
            </a:extLst>
          </p:cNvPr>
          <p:cNvSpPr/>
          <p:nvPr/>
        </p:nvSpPr>
        <p:spPr>
          <a:xfrm>
            <a:off x="4648200" y="1447800"/>
            <a:ext cx="3642360" cy="1051560"/>
          </a:xfrm>
          <a:prstGeom prst="curvedDownArrow">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Rounded Corners 6">
            <a:extLst>
              <a:ext uri="{FF2B5EF4-FFF2-40B4-BE49-F238E27FC236}">
                <a16:creationId xmlns:a16="http://schemas.microsoft.com/office/drawing/2014/main" id="{2C4BC290-5ED8-4C1C-905F-6DD86B979EB7}"/>
              </a:ext>
            </a:extLst>
          </p:cNvPr>
          <p:cNvSpPr/>
          <p:nvPr/>
        </p:nvSpPr>
        <p:spPr>
          <a:xfrm>
            <a:off x="802889" y="862181"/>
            <a:ext cx="2560320" cy="1530499"/>
          </a:xfrm>
          <a:prstGeom prst="round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Over 70% of people prefers interactive UI/UX. </a:t>
            </a:r>
          </a:p>
        </p:txBody>
      </p:sp>
      <p:sp>
        <p:nvSpPr>
          <p:cNvPr id="34" name="Rectangle: Rounded Corners 33">
            <a:extLst>
              <a:ext uri="{FF2B5EF4-FFF2-40B4-BE49-F238E27FC236}">
                <a16:creationId xmlns:a16="http://schemas.microsoft.com/office/drawing/2014/main" id="{252BD6FA-B752-48AD-BCB1-F9DBF6591E7E}"/>
              </a:ext>
            </a:extLst>
          </p:cNvPr>
          <p:cNvSpPr/>
          <p:nvPr/>
        </p:nvSpPr>
        <p:spPr>
          <a:xfrm>
            <a:off x="953550" y="4186174"/>
            <a:ext cx="2560320" cy="1530499"/>
          </a:xfrm>
          <a:prstGeom prst="round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Over 13% of breast cancer patients finds themselves in dilemma of going to right doctor.</a:t>
            </a:r>
          </a:p>
        </p:txBody>
      </p:sp>
      <p:sp>
        <p:nvSpPr>
          <p:cNvPr id="38" name="Rectangle: Rounded Corners 37">
            <a:extLst>
              <a:ext uri="{FF2B5EF4-FFF2-40B4-BE49-F238E27FC236}">
                <a16:creationId xmlns:a16="http://schemas.microsoft.com/office/drawing/2014/main" id="{25C39F25-4B07-4A4C-9947-CFE89A3D8104}"/>
              </a:ext>
            </a:extLst>
          </p:cNvPr>
          <p:cNvSpPr/>
          <p:nvPr/>
        </p:nvSpPr>
        <p:spPr>
          <a:xfrm>
            <a:off x="8526780" y="862181"/>
            <a:ext cx="2560320" cy="1530499"/>
          </a:xfrm>
          <a:prstGeom prst="round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Over 75%  of women finds it difficult to get an appointment with right doctor</a:t>
            </a:r>
          </a:p>
        </p:txBody>
      </p:sp>
      <p:sp>
        <p:nvSpPr>
          <p:cNvPr id="39" name="Rectangle: Rounded Corners 38">
            <a:extLst>
              <a:ext uri="{FF2B5EF4-FFF2-40B4-BE49-F238E27FC236}">
                <a16:creationId xmlns:a16="http://schemas.microsoft.com/office/drawing/2014/main" id="{3E217DF2-F295-42FB-BA48-CBFBAC4A6589}"/>
              </a:ext>
            </a:extLst>
          </p:cNvPr>
          <p:cNvSpPr/>
          <p:nvPr/>
        </p:nvSpPr>
        <p:spPr>
          <a:xfrm>
            <a:off x="8526780" y="4256330"/>
            <a:ext cx="2560320" cy="1530499"/>
          </a:xfrm>
          <a:prstGeom prst="round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rPr>
              <a:t>Over 30% of patients find themselves alone in the fight </a:t>
            </a:r>
          </a:p>
        </p:txBody>
      </p:sp>
      <p:sp>
        <p:nvSpPr>
          <p:cNvPr id="41" name="TextBox 40">
            <a:extLst>
              <a:ext uri="{FF2B5EF4-FFF2-40B4-BE49-F238E27FC236}">
                <a16:creationId xmlns:a16="http://schemas.microsoft.com/office/drawing/2014/main" id="{6AEF6721-246E-4CB4-95B7-ACE861DF496F}"/>
              </a:ext>
            </a:extLst>
          </p:cNvPr>
          <p:cNvSpPr txBox="1"/>
          <p:nvPr/>
        </p:nvSpPr>
        <p:spPr>
          <a:xfrm>
            <a:off x="4644979" y="2136338"/>
            <a:ext cx="3686901" cy="2585323"/>
          </a:xfrm>
          <a:prstGeom prst="rect">
            <a:avLst/>
          </a:prstGeom>
          <a:noFill/>
        </p:spPr>
        <p:txBody>
          <a:bodyPr wrap="square" rtlCol="0">
            <a:spAutoFit/>
          </a:bodyPr>
          <a:lstStyle/>
          <a:p>
            <a:pPr algn="ctr"/>
            <a:r>
              <a:rPr lang="en-US" sz="5400" cap="small">
                <a:solidFill>
                  <a:schemeClr val="tx1">
                    <a:lumMod val="85000"/>
                    <a:lumOff val="15000"/>
                  </a:schemeClr>
                </a:solidFill>
              </a:rPr>
              <a:t>Connect Collaborate </a:t>
            </a:r>
          </a:p>
          <a:p>
            <a:pPr algn="ctr"/>
            <a:r>
              <a:rPr lang="en-US" sz="5400" cap="small">
                <a:solidFill>
                  <a:schemeClr val="tx1">
                    <a:lumMod val="85000"/>
                    <a:lumOff val="15000"/>
                  </a:schemeClr>
                </a:solidFill>
              </a:rPr>
              <a:t>Cure</a:t>
            </a:r>
            <a:endParaRPr lang="en-US" sz="4500" cap="small">
              <a:solidFill>
                <a:schemeClr val="tx1">
                  <a:lumMod val="85000"/>
                  <a:lumOff val="15000"/>
                </a:schemeClr>
              </a:solidFill>
            </a:endParaRPr>
          </a:p>
        </p:txBody>
      </p:sp>
      <p:cxnSp>
        <p:nvCxnSpPr>
          <p:cNvPr id="42" name="Straight Connector 41">
            <a:extLst>
              <a:ext uri="{FF2B5EF4-FFF2-40B4-BE49-F238E27FC236}">
                <a16:creationId xmlns:a16="http://schemas.microsoft.com/office/drawing/2014/main" id="{7AD260C4-22CF-441E-ADA1-23D520CA3DC5}"/>
              </a:ext>
            </a:extLst>
          </p:cNvPr>
          <p:cNvCxnSpPr>
            <a:cxnSpLocks/>
          </p:cNvCxnSpPr>
          <p:nvPr/>
        </p:nvCxnSpPr>
        <p:spPr>
          <a:xfrm>
            <a:off x="5444026" y="3044282"/>
            <a:ext cx="2051824" cy="0"/>
          </a:xfrm>
          <a:prstGeom prst="line">
            <a:avLst/>
          </a:prstGeom>
          <a:ln w="31750">
            <a:solidFill>
              <a:srgbClr val="C80039">
                <a:alpha val="99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B6192F-992F-4C6B-8667-CC85F469F629}"/>
              </a:ext>
            </a:extLst>
          </p:cNvPr>
          <p:cNvCxnSpPr>
            <a:cxnSpLocks/>
          </p:cNvCxnSpPr>
          <p:nvPr/>
        </p:nvCxnSpPr>
        <p:spPr>
          <a:xfrm>
            <a:off x="5070088" y="3775802"/>
            <a:ext cx="2915672" cy="0"/>
          </a:xfrm>
          <a:prstGeom prst="line">
            <a:avLst/>
          </a:prstGeom>
          <a:ln w="31750">
            <a:solidFill>
              <a:srgbClr val="C80039">
                <a:alpha val="99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E5553D4-D501-4F9C-B749-E5CCE80D6045}"/>
              </a:ext>
            </a:extLst>
          </p:cNvPr>
          <p:cNvCxnSpPr>
            <a:cxnSpLocks/>
          </p:cNvCxnSpPr>
          <p:nvPr/>
        </p:nvCxnSpPr>
        <p:spPr>
          <a:xfrm>
            <a:off x="5946946" y="4599741"/>
            <a:ext cx="1124414" cy="0"/>
          </a:xfrm>
          <a:prstGeom prst="line">
            <a:avLst/>
          </a:prstGeom>
          <a:ln w="31750">
            <a:solidFill>
              <a:srgbClr val="C80039">
                <a:alpha val="99000"/>
              </a:srgbClr>
            </a:solidFill>
          </a:ln>
        </p:spPr>
        <p:style>
          <a:lnRef idx="1">
            <a:schemeClr val="accent1"/>
          </a:lnRef>
          <a:fillRef idx="0">
            <a:schemeClr val="accent1"/>
          </a:fillRef>
          <a:effectRef idx="0">
            <a:schemeClr val="accent1"/>
          </a:effectRef>
          <a:fontRef idx="minor">
            <a:schemeClr val="tx1"/>
          </a:fontRef>
        </p:style>
      </p:cxnSp>
      <p:sp>
        <p:nvSpPr>
          <p:cNvPr id="45" name="Arrow: Curved Down 44">
            <a:extLst>
              <a:ext uri="{FF2B5EF4-FFF2-40B4-BE49-F238E27FC236}">
                <a16:creationId xmlns:a16="http://schemas.microsoft.com/office/drawing/2014/main" id="{95FC3D3A-E08D-48EF-B792-FF811AD5495B}"/>
              </a:ext>
            </a:extLst>
          </p:cNvPr>
          <p:cNvSpPr/>
          <p:nvPr/>
        </p:nvSpPr>
        <p:spPr>
          <a:xfrm rot="10800000">
            <a:off x="4664029" y="4227524"/>
            <a:ext cx="3642360" cy="1051560"/>
          </a:xfrm>
          <a:prstGeom prst="curvedDownArrow">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780532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33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pic>
        <p:nvPicPr>
          <p:cNvPr id="9" name="Graphic 8" descr="Hospital">
            <a:extLst>
              <a:ext uri="{FF2B5EF4-FFF2-40B4-BE49-F238E27FC236}">
                <a16:creationId xmlns:a16="http://schemas.microsoft.com/office/drawing/2014/main" id="{D1C49EFA-DB54-4C9B-90A2-24CFB9FB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04029" y="-49970"/>
            <a:ext cx="914400" cy="914400"/>
          </a:xfrm>
          <a:prstGeom prst="rect">
            <a:avLst/>
          </a:prstGeom>
        </p:spPr>
      </p:pic>
      <p:pic>
        <p:nvPicPr>
          <p:cNvPr id="12" name="Graphic 11" descr="Doctor">
            <a:extLst>
              <a:ext uri="{FF2B5EF4-FFF2-40B4-BE49-F238E27FC236}">
                <a16:creationId xmlns:a16="http://schemas.microsoft.com/office/drawing/2014/main" id="{7AD32352-C45A-47AB-9C76-3E2B1A3A96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59328" y="3830128"/>
            <a:ext cx="914400" cy="914400"/>
          </a:xfrm>
          <a:prstGeom prst="rect">
            <a:avLst/>
          </a:prstGeom>
        </p:spPr>
      </p:pic>
      <p:pic>
        <p:nvPicPr>
          <p:cNvPr id="14" name="Graphic 13" descr="Medicine">
            <a:extLst>
              <a:ext uri="{FF2B5EF4-FFF2-40B4-BE49-F238E27FC236}">
                <a16:creationId xmlns:a16="http://schemas.microsoft.com/office/drawing/2014/main" id="{CF34BC74-B46D-41D7-817E-4913AB44FE4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44928" y="713716"/>
            <a:ext cx="914400" cy="914400"/>
          </a:xfrm>
          <a:prstGeom prst="rect">
            <a:avLst/>
          </a:prstGeom>
        </p:spPr>
      </p:pic>
      <p:pic>
        <p:nvPicPr>
          <p:cNvPr id="18" name="Graphic 17" descr="Medical">
            <a:extLst>
              <a:ext uri="{FF2B5EF4-FFF2-40B4-BE49-F238E27FC236}">
                <a16:creationId xmlns:a16="http://schemas.microsoft.com/office/drawing/2014/main" id="{13BE1C72-58E2-4C2A-9EE3-6ABBCED4573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59328" y="1436496"/>
            <a:ext cx="914400" cy="914400"/>
          </a:xfrm>
          <a:prstGeom prst="rect">
            <a:avLst/>
          </a:prstGeom>
        </p:spPr>
      </p:pic>
      <p:pic>
        <p:nvPicPr>
          <p:cNvPr id="20" name="Graphic 19" descr="First aid kit">
            <a:extLst>
              <a:ext uri="{FF2B5EF4-FFF2-40B4-BE49-F238E27FC236}">
                <a16:creationId xmlns:a16="http://schemas.microsoft.com/office/drawing/2014/main" id="{F2CCE12D-3804-4D98-AA49-4F031E9125E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712382" y="2570872"/>
            <a:ext cx="914400" cy="914400"/>
          </a:xfrm>
          <a:prstGeom prst="rect">
            <a:avLst/>
          </a:prstGeom>
        </p:spPr>
      </p:pic>
      <p:pic>
        <p:nvPicPr>
          <p:cNvPr id="7" name="Graphic 7" descr="Female Profile">
            <a:extLst>
              <a:ext uri="{FF2B5EF4-FFF2-40B4-BE49-F238E27FC236}">
                <a16:creationId xmlns:a16="http://schemas.microsoft.com/office/drawing/2014/main" id="{C35C39C9-F78D-4C4F-9361-AD7F6517152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52913" y="4962773"/>
            <a:ext cx="914400" cy="914400"/>
          </a:xfrm>
          <a:prstGeom prst="rect">
            <a:avLst/>
          </a:prstGeom>
        </p:spPr>
      </p:pic>
      <p:pic>
        <p:nvPicPr>
          <p:cNvPr id="8" name="Graphic 9" descr="Call center">
            <a:extLst>
              <a:ext uri="{FF2B5EF4-FFF2-40B4-BE49-F238E27FC236}">
                <a16:creationId xmlns:a16="http://schemas.microsoft.com/office/drawing/2014/main" id="{BDD74725-2219-4101-8288-6F96893CA28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48587" y="5943600"/>
            <a:ext cx="914400" cy="914400"/>
          </a:xfrm>
          <a:prstGeom prst="rect">
            <a:avLst/>
          </a:prstGeom>
        </p:spPr>
      </p:pic>
      <p:pic>
        <p:nvPicPr>
          <p:cNvPr id="10" name="Graphic 10" descr="Clipboard">
            <a:extLst>
              <a:ext uri="{FF2B5EF4-FFF2-40B4-BE49-F238E27FC236}">
                <a16:creationId xmlns:a16="http://schemas.microsoft.com/office/drawing/2014/main" id="{50EE5E42-016C-4D73-B9C9-F356098329A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804029" y="5918878"/>
            <a:ext cx="914400" cy="914400"/>
          </a:xfrm>
          <a:prstGeom prst="rect">
            <a:avLst/>
          </a:prstGeom>
        </p:spPr>
      </p:pic>
      <p:pic>
        <p:nvPicPr>
          <p:cNvPr id="3" name="Graphic 3" descr="Money">
            <a:extLst>
              <a:ext uri="{FF2B5EF4-FFF2-40B4-BE49-F238E27FC236}">
                <a16:creationId xmlns:a16="http://schemas.microsoft.com/office/drawing/2014/main" id="{65240BBF-48F3-4056-94A9-3ED298F5443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17939" y="5004977"/>
            <a:ext cx="914400" cy="914400"/>
          </a:xfrm>
          <a:prstGeom prst="rect">
            <a:avLst/>
          </a:prstGeom>
        </p:spPr>
      </p:pic>
      <p:pic>
        <p:nvPicPr>
          <p:cNvPr id="4" name="Graphic 4" descr="Group of people">
            <a:extLst>
              <a:ext uri="{FF2B5EF4-FFF2-40B4-BE49-F238E27FC236}">
                <a16:creationId xmlns:a16="http://schemas.microsoft.com/office/drawing/2014/main" id="{9C7D22E7-EA92-47B5-B4AC-53B20C8EBFC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331343" y="2612366"/>
            <a:ext cx="914400" cy="914400"/>
          </a:xfrm>
          <a:prstGeom prst="rect">
            <a:avLst/>
          </a:prstGeom>
        </p:spPr>
      </p:pic>
      <p:pic>
        <p:nvPicPr>
          <p:cNvPr id="5" name="Graphic 10" descr="Group of women">
            <a:extLst>
              <a:ext uri="{FF2B5EF4-FFF2-40B4-BE49-F238E27FC236}">
                <a16:creationId xmlns:a16="http://schemas.microsoft.com/office/drawing/2014/main" id="{463789B9-F635-48B2-9209-FD949AA7C5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331343" y="1518740"/>
            <a:ext cx="914400" cy="914400"/>
          </a:xfrm>
          <a:prstGeom prst="rect">
            <a:avLst/>
          </a:prstGeom>
        </p:spPr>
      </p:pic>
      <p:pic>
        <p:nvPicPr>
          <p:cNvPr id="15" name="Graphic 15" descr="Hero Female">
            <a:extLst>
              <a:ext uri="{FF2B5EF4-FFF2-40B4-BE49-F238E27FC236}">
                <a16:creationId xmlns:a16="http://schemas.microsoft.com/office/drawing/2014/main" id="{35BC295B-F118-4B0C-AEF0-57110424FE5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415933" y="629308"/>
            <a:ext cx="914400" cy="914400"/>
          </a:xfrm>
          <a:prstGeom prst="rect">
            <a:avLst/>
          </a:prstGeom>
        </p:spPr>
      </p:pic>
      <p:pic>
        <p:nvPicPr>
          <p:cNvPr id="16" name="Graphic 16" descr="Lecturer">
            <a:extLst>
              <a:ext uri="{FF2B5EF4-FFF2-40B4-BE49-F238E27FC236}">
                <a16:creationId xmlns:a16="http://schemas.microsoft.com/office/drawing/2014/main" id="{9AA1CCA9-EA27-437B-905A-5497E33D935C}"/>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473572" y="0"/>
            <a:ext cx="864430" cy="864430"/>
          </a:xfrm>
          <a:prstGeom prst="rect">
            <a:avLst/>
          </a:prstGeom>
        </p:spPr>
      </p:pic>
      <p:pic>
        <p:nvPicPr>
          <p:cNvPr id="17" name="Graphic 18" descr="Family with two children">
            <a:extLst>
              <a:ext uri="{FF2B5EF4-FFF2-40B4-BE49-F238E27FC236}">
                <a16:creationId xmlns:a16="http://schemas.microsoft.com/office/drawing/2014/main" id="{B6114A3F-CC7E-4755-91B1-A42F3C5EB00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325263" y="3830128"/>
            <a:ext cx="914400" cy="914400"/>
          </a:xfrm>
          <a:prstGeom prst="rect">
            <a:avLst/>
          </a:prstGeom>
        </p:spPr>
      </p:pic>
      <p:sp>
        <p:nvSpPr>
          <p:cNvPr id="21" name="TextBox 20">
            <a:extLst>
              <a:ext uri="{FF2B5EF4-FFF2-40B4-BE49-F238E27FC236}">
                <a16:creationId xmlns:a16="http://schemas.microsoft.com/office/drawing/2014/main" id="{B1D06D48-F0DA-4ACE-9D1A-62025747292B}"/>
              </a:ext>
            </a:extLst>
          </p:cNvPr>
          <p:cNvSpPr txBox="1"/>
          <p:nvPr/>
        </p:nvSpPr>
        <p:spPr>
          <a:xfrm>
            <a:off x="8629219" y="339908"/>
            <a:ext cx="815864" cy="307777"/>
          </a:xfrm>
          <a:prstGeom prst="rect">
            <a:avLst/>
          </a:prstGeom>
          <a:noFill/>
        </p:spPr>
        <p:txBody>
          <a:bodyPr wrap="square" rtlCol="0">
            <a:spAutoFit/>
          </a:bodyPr>
          <a:lstStyle/>
          <a:p>
            <a:r>
              <a:rPr lang="en-US" sz="1400">
                <a:solidFill>
                  <a:schemeClr val="tx1">
                    <a:lumMod val="85000"/>
                    <a:lumOff val="15000"/>
                  </a:schemeClr>
                </a:solidFill>
              </a:rPr>
              <a:t>Hospital</a:t>
            </a:r>
          </a:p>
        </p:txBody>
      </p:sp>
      <p:sp>
        <p:nvSpPr>
          <p:cNvPr id="22" name="TextBox 21">
            <a:extLst>
              <a:ext uri="{FF2B5EF4-FFF2-40B4-BE49-F238E27FC236}">
                <a16:creationId xmlns:a16="http://schemas.microsoft.com/office/drawing/2014/main" id="{F7132603-C657-4602-9567-BBDA37203BCE}"/>
              </a:ext>
            </a:extLst>
          </p:cNvPr>
          <p:cNvSpPr txBox="1"/>
          <p:nvPr/>
        </p:nvSpPr>
        <p:spPr>
          <a:xfrm>
            <a:off x="9376020" y="929026"/>
            <a:ext cx="815865" cy="307777"/>
          </a:xfrm>
          <a:prstGeom prst="rect">
            <a:avLst/>
          </a:prstGeom>
          <a:noFill/>
        </p:spPr>
        <p:txBody>
          <a:bodyPr wrap="square" rtlCol="0">
            <a:spAutoFit/>
          </a:bodyPr>
          <a:lstStyle/>
          <a:p>
            <a:r>
              <a:rPr lang="en-US" sz="1400">
                <a:solidFill>
                  <a:schemeClr val="tx1">
                    <a:lumMod val="85000"/>
                    <a:lumOff val="15000"/>
                  </a:schemeClr>
                </a:solidFill>
              </a:rPr>
              <a:t>Pharma</a:t>
            </a:r>
          </a:p>
        </p:txBody>
      </p:sp>
      <p:sp>
        <p:nvSpPr>
          <p:cNvPr id="23" name="TextBox 22">
            <a:extLst>
              <a:ext uri="{FF2B5EF4-FFF2-40B4-BE49-F238E27FC236}">
                <a16:creationId xmlns:a16="http://schemas.microsoft.com/office/drawing/2014/main" id="{1186FDB3-04DF-429E-8FD6-B2CB12164810}"/>
              </a:ext>
            </a:extLst>
          </p:cNvPr>
          <p:cNvSpPr txBox="1"/>
          <p:nvPr/>
        </p:nvSpPr>
        <p:spPr>
          <a:xfrm>
            <a:off x="10573728" y="1671197"/>
            <a:ext cx="815865" cy="307777"/>
          </a:xfrm>
          <a:prstGeom prst="rect">
            <a:avLst/>
          </a:prstGeom>
          <a:noFill/>
        </p:spPr>
        <p:txBody>
          <a:bodyPr wrap="square" rtlCol="0">
            <a:spAutoFit/>
          </a:bodyPr>
          <a:lstStyle/>
          <a:p>
            <a:r>
              <a:rPr lang="en-US" sz="1400">
                <a:solidFill>
                  <a:schemeClr val="tx1">
                    <a:lumMod val="85000"/>
                    <a:lumOff val="15000"/>
                  </a:schemeClr>
                </a:solidFill>
              </a:rPr>
              <a:t>Clinics</a:t>
            </a:r>
          </a:p>
        </p:txBody>
      </p:sp>
      <p:sp>
        <p:nvSpPr>
          <p:cNvPr id="24" name="TextBox 23">
            <a:extLst>
              <a:ext uri="{FF2B5EF4-FFF2-40B4-BE49-F238E27FC236}">
                <a16:creationId xmlns:a16="http://schemas.microsoft.com/office/drawing/2014/main" id="{4794C3BE-8DA4-4837-BB7E-61240B3348B7}"/>
              </a:ext>
            </a:extLst>
          </p:cNvPr>
          <p:cNvSpPr txBox="1"/>
          <p:nvPr/>
        </p:nvSpPr>
        <p:spPr>
          <a:xfrm>
            <a:off x="10573727" y="2874183"/>
            <a:ext cx="914400" cy="307777"/>
          </a:xfrm>
          <a:prstGeom prst="rect">
            <a:avLst/>
          </a:prstGeom>
          <a:noFill/>
        </p:spPr>
        <p:txBody>
          <a:bodyPr wrap="square" rtlCol="0">
            <a:spAutoFit/>
          </a:bodyPr>
          <a:lstStyle/>
          <a:p>
            <a:r>
              <a:rPr lang="en-US" sz="1400">
                <a:solidFill>
                  <a:schemeClr val="tx1">
                    <a:lumMod val="85000"/>
                    <a:lumOff val="15000"/>
                  </a:schemeClr>
                </a:solidFill>
              </a:rPr>
              <a:t>Insurance</a:t>
            </a:r>
          </a:p>
        </p:txBody>
      </p:sp>
      <p:sp>
        <p:nvSpPr>
          <p:cNvPr id="25" name="TextBox 24">
            <a:extLst>
              <a:ext uri="{FF2B5EF4-FFF2-40B4-BE49-F238E27FC236}">
                <a16:creationId xmlns:a16="http://schemas.microsoft.com/office/drawing/2014/main" id="{13C56CB4-F286-4872-B888-4394B4AC8288}"/>
              </a:ext>
            </a:extLst>
          </p:cNvPr>
          <p:cNvSpPr txBox="1"/>
          <p:nvPr/>
        </p:nvSpPr>
        <p:spPr>
          <a:xfrm>
            <a:off x="10409537" y="4128975"/>
            <a:ext cx="1078590" cy="307777"/>
          </a:xfrm>
          <a:prstGeom prst="rect">
            <a:avLst/>
          </a:prstGeom>
          <a:noFill/>
        </p:spPr>
        <p:txBody>
          <a:bodyPr wrap="square" rtlCol="0">
            <a:spAutoFit/>
          </a:bodyPr>
          <a:lstStyle/>
          <a:p>
            <a:r>
              <a:rPr lang="en-US" sz="1400">
                <a:solidFill>
                  <a:schemeClr val="tx1">
                    <a:lumMod val="85000"/>
                    <a:lumOff val="15000"/>
                  </a:schemeClr>
                </a:solidFill>
              </a:rPr>
              <a:t>Practitioner</a:t>
            </a:r>
          </a:p>
        </p:txBody>
      </p:sp>
      <p:sp>
        <p:nvSpPr>
          <p:cNvPr id="26" name="TextBox 25">
            <a:extLst>
              <a:ext uri="{FF2B5EF4-FFF2-40B4-BE49-F238E27FC236}">
                <a16:creationId xmlns:a16="http://schemas.microsoft.com/office/drawing/2014/main" id="{AC5CD078-6272-4169-A11B-EB6E6B909D49}"/>
              </a:ext>
            </a:extLst>
          </p:cNvPr>
          <p:cNvSpPr txBox="1"/>
          <p:nvPr/>
        </p:nvSpPr>
        <p:spPr>
          <a:xfrm>
            <a:off x="9868492" y="5424611"/>
            <a:ext cx="1239154" cy="307777"/>
          </a:xfrm>
          <a:prstGeom prst="rect">
            <a:avLst/>
          </a:prstGeom>
          <a:noFill/>
        </p:spPr>
        <p:txBody>
          <a:bodyPr wrap="square" rtlCol="0">
            <a:spAutoFit/>
          </a:bodyPr>
          <a:lstStyle/>
          <a:p>
            <a:r>
              <a:rPr lang="en-US" sz="1400">
                <a:solidFill>
                  <a:schemeClr val="tx1">
                    <a:lumMod val="85000"/>
                    <a:lumOff val="15000"/>
                  </a:schemeClr>
                </a:solidFill>
              </a:rPr>
              <a:t>Fund Raisers</a:t>
            </a:r>
          </a:p>
        </p:txBody>
      </p:sp>
      <p:sp>
        <p:nvSpPr>
          <p:cNvPr id="28" name="TextBox 27">
            <a:extLst>
              <a:ext uri="{FF2B5EF4-FFF2-40B4-BE49-F238E27FC236}">
                <a16:creationId xmlns:a16="http://schemas.microsoft.com/office/drawing/2014/main" id="{7ACEA39E-6D42-4CA9-9F0E-937343576882}"/>
              </a:ext>
            </a:extLst>
          </p:cNvPr>
          <p:cNvSpPr txBox="1"/>
          <p:nvPr/>
        </p:nvSpPr>
        <p:spPr>
          <a:xfrm>
            <a:off x="8629219" y="6239483"/>
            <a:ext cx="1239154" cy="307777"/>
          </a:xfrm>
          <a:prstGeom prst="rect">
            <a:avLst/>
          </a:prstGeom>
          <a:noFill/>
        </p:spPr>
        <p:txBody>
          <a:bodyPr wrap="square" rtlCol="0">
            <a:spAutoFit/>
          </a:bodyPr>
          <a:lstStyle/>
          <a:p>
            <a:r>
              <a:rPr lang="en-US" sz="1400">
                <a:solidFill>
                  <a:schemeClr val="tx1">
                    <a:lumMod val="85000"/>
                    <a:lumOff val="15000"/>
                  </a:schemeClr>
                </a:solidFill>
              </a:rPr>
              <a:t>Diagnostics</a:t>
            </a:r>
          </a:p>
        </p:txBody>
      </p:sp>
      <p:sp>
        <p:nvSpPr>
          <p:cNvPr id="29" name="TextBox 28">
            <a:extLst>
              <a:ext uri="{FF2B5EF4-FFF2-40B4-BE49-F238E27FC236}">
                <a16:creationId xmlns:a16="http://schemas.microsoft.com/office/drawing/2014/main" id="{2225721D-CA7B-422F-9133-5386D3E23B25}"/>
              </a:ext>
            </a:extLst>
          </p:cNvPr>
          <p:cNvSpPr txBox="1"/>
          <p:nvPr/>
        </p:nvSpPr>
        <p:spPr>
          <a:xfrm>
            <a:off x="2415934" y="274855"/>
            <a:ext cx="1251326" cy="307777"/>
          </a:xfrm>
          <a:prstGeom prst="rect">
            <a:avLst/>
          </a:prstGeom>
          <a:noFill/>
        </p:spPr>
        <p:txBody>
          <a:bodyPr wrap="square" rtlCol="0">
            <a:spAutoFit/>
          </a:bodyPr>
          <a:lstStyle/>
          <a:p>
            <a:r>
              <a:rPr lang="en-US" sz="1400">
                <a:solidFill>
                  <a:schemeClr val="tx1">
                    <a:lumMod val="85000"/>
                    <a:lumOff val="15000"/>
                  </a:schemeClr>
                </a:solidFill>
              </a:rPr>
              <a:t>Ambassador</a:t>
            </a:r>
          </a:p>
        </p:txBody>
      </p:sp>
      <p:sp>
        <p:nvSpPr>
          <p:cNvPr id="30" name="TextBox 29">
            <a:extLst>
              <a:ext uri="{FF2B5EF4-FFF2-40B4-BE49-F238E27FC236}">
                <a16:creationId xmlns:a16="http://schemas.microsoft.com/office/drawing/2014/main" id="{3990DD30-B073-4C0C-96AA-69BD9EB36A8B}"/>
              </a:ext>
            </a:extLst>
          </p:cNvPr>
          <p:cNvSpPr txBox="1"/>
          <p:nvPr/>
        </p:nvSpPr>
        <p:spPr>
          <a:xfrm>
            <a:off x="1554489" y="867939"/>
            <a:ext cx="1069025" cy="307777"/>
          </a:xfrm>
          <a:prstGeom prst="rect">
            <a:avLst/>
          </a:prstGeom>
          <a:noFill/>
        </p:spPr>
        <p:txBody>
          <a:bodyPr wrap="square" rtlCol="0">
            <a:spAutoFit/>
          </a:bodyPr>
          <a:lstStyle/>
          <a:p>
            <a:r>
              <a:rPr lang="en-US" sz="1400">
                <a:solidFill>
                  <a:schemeClr val="tx1">
                    <a:lumMod val="85000"/>
                    <a:lumOff val="15000"/>
                  </a:schemeClr>
                </a:solidFill>
              </a:rPr>
              <a:t>Survivor</a:t>
            </a:r>
          </a:p>
        </p:txBody>
      </p:sp>
      <p:sp>
        <p:nvSpPr>
          <p:cNvPr id="31" name="TextBox 30">
            <a:extLst>
              <a:ext uri="{FF2B5EF4-FFF2-40B4-BE49-F238E27FC236}">
                <a16:creationId xmlns:a16="http://schemas.microsoft.com/office/drawing/2014/main" id="{372A4DE9-04DB-407A-8D01-3340F29096C9}"/>
              </a:ext>
            </a:extLst>
          </p:cNvPr>
          <p:cNvSpPr txBox="1"/>
          <p:nvPr/>
        </p:nvSpPr>
        <p:spPr>
          <a:xfrm>
            <a:off x="266612" y="1822051"/>
            <a:ext cx="1031472" cy="307777"/>
          </a:xfrm>
          <a:prstGeom prst="rect">
            <a:avLst/>
          </a:prstGeom>
          <a:noFill/>
        </p:spPr>
        <p:txBody>
          <a:bodyPr wrap="square" rtlCol="0">
            <a:spAutoFit/>
          </a:bodyPr>
          <a:lstStyle/>
          <a:p>
            <a:r>
              <a:rPr lang="en-US" sz="1400">
                <a:solidFill>
                  <a:schemeClr val="tx1">
                    <a:lumMod val="85000"/>
                    <a:lumOff val="15000"/>
                  </a:schemeClr>
                </a:solidFill>
              </a:rPr>
              <a:t>Community</a:t>
            </a:r>
          </a:p>
        </p:txBody>
      </p:sp>
      <p:sp>
        <p:nvSpPr>
          <p:cNvPr id="32" name="TextBox 31">
            <a:extLst>
              <a:ext uri="{FF2B5EF4-FFF2-40B4-BE49-F238E27FC236}">
                <a16:creationId xmlns:a16="http://schemas.microsoft.com/office/drawing/2014/main" id="{C4A68891-233B-4D82-A88F-8C67921E937E}"/>
              </a:ext>
            </a:extLst>
          </p:cNvPr>
          <p:cNvSpPr txBox="1"/>
          <p:nvPr/>
        </p:nvSpPr>
        <p:spPr>
          <a:xfrm>
            <a:off x="644057" y="2915677"/>
            <a:ext cx="654027" cy="307777"/>
          </a:xfrm>
          <a:prstGeom prst="rect">
            <a:avLst/>
          </a:prstGeom>
          <a:noFill/>
        </p:spPr>
        <p:txBody>
          <a:bodyPr wrap="square" rtlCol="0">
            <a:spAutoFit/>
          </a:bodyPr>
          <a:lstStyle/>
          <a:p>
            <a:r>
              <a:rPr lang="en-US" sz="1400">
                <a:solidFill>
                  <a:schemeClr val="tx1">
                    <a:lumMod val="85000"/>
                    <a:lumOff val="15000"/>
                  </a:schemeClr>
                </a:solidFill>
              </a:rPr>
              <a:t>Race</a:t>
            </a:r>
          </a:p>
        </p:txBody>
      </p:sp>
      <p:sp>
        <p:nvSpPr>
          <p:cNvPr id="33" name="TextBox 32">
            <a:extLst>
              <a:ext uri="{FF2B5EF4-FFF2-40B4-BE49-F238E27FC236}">
                <a16:creationId xmlns:a16="http://schemas.microsoft.com/office/drawing/2014/main" id="{877ECE44-E304-4EC9-83E3-5F77B256440E}"/>
              </a:ext>
            </a:extLst>
          </p:cNvPr>
          <p:cNvSpPr txBox="1"/>
          <p:nvPr/>
        </p:nvSpPr>
        <p:spPr>
          <a:xfrm>
            <a:off x="588023" y="4131202"/>
            <a:ext cx="737240" cy="307777"/>
          </a:xfrm>
          <a:prstGeom prst="rect">
            <a:avLst/>
          </a:prstGeom>
          <a:noFill/>
        </p:spPr>
        <p:txBody>
          <a:bodyPr wrap="square" rtlCol="0">
            <a:spAutoFit/>
          </a:bodyPr>
          <a:lstStyle/>
          <a:p>
            <a:r>
              <a:rPr lang="en-US" sz="1400">
                <a:solidFill>
                  <a:schemeClr val="tx1">
                    <a:lumMod val="85000"/>
                    <a:lumOff val="15000"/>
                  </a:schemeClr>
                </a:solidFill>
              </a:rPr>
              <a:t>Family</a:t>
            </a:r>
          </a:p>
        </p:txBody>
      </p:sp>
      <p:sp>
        <p:nvSpPr>
          <p:cNvPr id="35" name="TextBox 34">
            <a:extLst>
              <a:ext uri="{FF2B5EF4-FFF2-40B4-BE49-F238E27FC236}">
                <a16:creationId xmlns:a16="http://schemas.microsoft.com/office/drawing/2014/main" id="{86E52B18-B669-4D12-AE00-678C10B66489}"/>
              </a:ext>
            </a:extLst>
          </p:cNvPr>
          <p:cNvSpPr txBox="1"/>
          <p:nvPr/>
        </p:nvSpPr>
        <p:spPr>
          <a:xfrm>
            <a:off x="1477105" y="5364560"/>
            <a:ext cx="914400" cy="307777"/>
          </a:xfrm>
          <a:prstGeom prst="rect">
            <a:avLst/>
          </a:prstGeom>
          <a:noFill/>
        </p:spPr>
        <p:txBody>
          <a:bodyPr wrap="square" rtlCol="0">
            <a:spAutoFit/>
          </a:bodyPr>
          <a:lstStyle/>
          <a:p>
            <a:r>
              <a:rPr lang="en-US" sz="1400">
                <a:solidFill>
                  <a:schemeClr val="tx1">
                    <a:lumMod val="85000"/>
                    <a:lumOff val="15000"/>
                  </a:schemeClr>
                </a:solidFill>
              </a:rPr>
              <a:t>Individual</a:t>
            </a:r>
          </a:p>
        </p:txBody>
      </p:sp>
      <p:sp>
        <p:nvSpPr>
          <p:cNvPr id="36" name="TextBox 35">
            <a:extLst>
              <a:ext uri="{FF2B5EF4-FFF2-40B4-BE49-F238E27FC236}">
                <a16:creationId xmlns:a16="http://schemas.microsoft.com/office/drawing/2014/main" id="{AC37C7B3-D800-417C-82DC-608DF2FA163F}"/>
              </a:ext>
            </a:extLst>
          </p:cNvPr>
          <p:cNvSpPr txBox="1"/>
          <p:nvPr/>
        </p:nvSpPr>
        <p:spPr>
          <a:xfrm>
            <a:off x="2507173" y="6315101"/>
            <a:ext cx="1057639" cy="307777"/>
          </a:xfrm>
          <a:prstGeom prst="rect">
            <a:avLst/>
          </a:prstGeom>
          <a:noFill/>
        </p:spPr>
        <p:txBody>
          <a:bodyPr wrap="square" rtlCol="0">
            <a:spAutoFit/>
          </a:bodyPr>
          <a:lstStyle/>
          <a:p>
            <a:r>
              <a:rPr lang="en-US" sz="1400">
                <a:solidFill>
                  <a:schemeClr val="tx1">
                    <a:lumMod val="85000"/>
                    <a:lumOff val="15000"/>
                  </a:schemeClr>
                </a:solidFill>
              </a:rPr>
              <a:t>Volunteer</a:t>
            </a:r>
          </a:p>
        </p:txBody>
      </p:sp>
      <p:sp>
        <p:nvSpPr>
          <p:cNvPr id="38" name="Oval 37">
            <a:extLst>
              <a:ext uri="{FF2B5EF4-FFF2-40B4-BE49-F238E27FC236}">
                <a16:creationId xmlns:a16="http://schemas.microsoft.com/office/drawing/2014/main" id="{9EAE294C-6433-49B3-9268-B47D9609E9B2}"/>
              </a:ext>
            </a:extLst>
          </p:cNvPr>
          <p:cNvSpPr/>
          <p:nvPr/>
        </p:nvSpPr>
        <p:spPr>
          <a:xfrm>
            <a:off x="3522578" y="1220569"/>
            <a:ext cx="4979796" cy="4706658"/>
          </a:xfrm>
          <a:prstGeom prst="ellipse">
            <a:avLst/>
          </a:prstGeom>
          <a:noFill/>
          <a:ln>
            <a:solidFill>
              <a:srgbClr val="DF528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object, computer, clock, cat&#10;&#10;Description automatically generated">
            <a:extLst>
              <a:ext uri="{FF2B5EF4-FFF2-40B4-BE49-F238E27FC236}">
                <a16:creationId xmlns:a16="http://schemas.microsoft.com/office/drawing/2014/main" id="{5AFC4F40-3E93-4601-8CE1-0E4B8839E531}"/>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880887" y="1931582"/>
            <a:ext cx="4263178" cy="2583744"/>
          </a:xfrm>
          <a:prstGeom prst="rect">
            <a:avLst/>
          </a:prstGeom>
        </p:spPr>
      </p:pic>
      <p:pic>
        <p:nvPicPr>
          <p:cNvPr id="37" name="Picture 36" descr="A picture containing object, computer, clock, cat&#10;&#10;Description automatically generated">
            <a:extLst>
              <a:ext uri="{FF2B5EF4-FFF2-40B4-BE49-F238E27FC236}">
                <a16:creationId xmlns:a16="http://schemas.microsoft.com/office/drawing/2014/main" id="{63FB34C5-985D-4D78-8E43-90D20CD03A8F}"/>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0967010" y="0"/>
            <a:ext cx="1171139" cy="709781"/>
          </a:xfrm>
          <a:prstGeom prst="rect">
            <a:avLst/>
          </a:prstGeom>
        </p:spPr>
      </p:pic>
    </p:spTree>
    <p:extLst>
      <p:ext uri="{BB962C8B-B14F-4D97-AF65-F5344CB8AC3E}">
        <p14:creationId xmlns:p14="http://schemas.microsoft.com/office/powerpoint/2010/main" val="740365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F76">
                <a:alpha val="92000"/>
              </a:srgbClr>
            </a:gs>
            <a:gs pos="33000">
              <a:srgbClr val="FF3F76">
                <a:alpha val="62000"/>
              </a:srgbClr>
            </a:gs>
            <a:gs pos="73000">
              <a:srgbClr val="FF3F76">
                <a:alpha val="35000"/>
              </a:srgbClr>
            </a:gs>
            <a:gs pos="100000">
              <a:srgbClr val="FF3F76">
                <a:alpha val="10000"/>
              </a:srgbClr>
            </a:gs>
          </a:gsLst>
          <a:lin ang="18900000" scaled="1"/>
          <a:tileRect/>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44E95D-2A05-4706-BD92-49A84CDA341C}"/>
              </a:ext>
            </a:extLst>
          </p:cNvPr>
          <p:cNvGrpSpPr/>
          <p:nvPr/>
        </p:nvGrpSpPr>
        <p:grpSpPr>
          <a:xfrm>
            <a:off x="467235" y="893065"/>
            <a:ext cx="3615397" cy="1969477"/>
            <a:chOff x="467235" y="668215"/>
            <a:chExt cx="3615397" cy="1969477"/>
          </a:xfrm>
        </p:grpSpPr>
        <p:sp>
          <p:nvSpPr>
            <p:cNvPr id="11" name="Rectangle 10">
              <a:extLst>
                <a:ext uri="{FF2B5EF4-FFF2-40B4-BE49-F238E27FC236}">
                  <a16:creationId xmlns:a16="http://schemas.microsoft.com/office/drawing/2014/main" id="{D98A7C46-DF5F-476C-AB1B-09BC9DD93BBC}"/>
                </a:ext>
              </a:extLst>
            </p:cNvPr>
            <p:cNvSpPr/>
            <p:nvPr/>
          </p:nvSpPr>
          <p:spPr>
            <a:xfrm>
              <a:off x="467235" y="668215"/>
              <a:ext cx="3615397" cy="1969477"/>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BD0DB9E-92BD-43E3-9A60-F520FC1A6B71}"/>
                </a:ext>
              </a:extLst>
            </p:cNvPr>
            <p:cNvSpPr txBox="1"/>
            <p:nvPr/>
          </p:nvSpPr>
          <p:spPr>
            <a:xfrm>
              <a:off x="1597924" y="1261176"/>
              <a:ext cx="1354016" cy="369332"/>
            </a:xfrm>
            <a:prstGeom prst="rect">
              <a:avLst/>
            </a:prstGeom>
            <a:noFill/>
          </p:spPr>
          <p:txBody>
            <a:bodyPr wrap="square" rtlCol="0">
              <a:spAutoFit/>
            </a:bodyPr>
            <a:lstStyle/>
            <a:p>
              <a:r>
                <a:rPr lang="en-US" b="1">
                  <a:solidFill>
                    <a:schemeClr val="tx1">
                      <a:lumMod val="85000"/>
                      <a:lumOff val="15000"/>
                    </a:schemeClr>
                  </a:solidFill>
                </a:rPr>
                <a:t>Smart Assist</a:t>
              </a:r>
            </a:p>
          </p:txBody>
        </p:sp>
        <p:pic>
          <p:nvPicPr>
            <p:cNvPr id="22" name="Picture 21" descr="Icon&#10;&#10;Description automatically generated">
              <a:extLst>
                <a:ext uri="{FF2B5EF4-FFF2-40B4-BE49-F238E27FC236}">
                  <a16:creationId xmlns:a16="http://schemas.microsoft.com/office/drawing/2014/main" id="{7348787A-9709-4346-A8CB-86D6EE145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908" y="668215"/>
              <a:ext cx="581025" cy="581025"/>
            </a:xfrm>
            <a:prstGeom prst="rect">
              <a:avLst/>
            </a:prstGeom>
          </p:spPr>
        </p:pic>
        <p:sp>
          <p:nvSpPr>
            <p:cNvPr id="23" name="TextBox 22">
              <a:extLst>
                <a:ext uri="{FF2B5EF4-FFF2-40B4-BE49-F238E27FC236}">
                  <a16:creationId xmlns:a16="http://schemas.microsoft.com/office/drawing/2014/main" id="{4D4702AC-423E-4166-BF72-96CEC5C78FA9}"/>
                </a:ext>
              </a:extLst>
            </p:cNvPr>
            <p:cNvSpPr txBox="1"/>
            <p:nvPr/>
          </p:nvSpPr>
          <p:spPr>
            <a:xfrm>
              <a:off x="536620" y="1548037"/>
              <a:ext cx="3476625" cy="1015663"/>
            </a:xfrm>
            <a:prstGeom prst="rect">
              <a:avLst/>
            </a:prstGeom>
            <a:noFill/>
          </p:spPr>
          <p:txBody>
            <a:bodyPr wrap="square" rtlCol="0">
              <a:spAutoFit/>
            </a:bodyPr>
            <a:lstStyle/>
            <a:p>
              <a:pPr algn="ctr"/>
              <a:r>
                <a:rPr lang="en-US" sz="1200">
                  <a:solidFill>
                    <a:schemeClr val="tx1">
                      <a:lumMod val="85000"/>
                      <a:lumOff val="15000"/>
                    </a:schemeClr>
                  </a:solidFill>
                </a:rPr>
                <a:t>Intelligently analyzes symptoms &amp; mammograms and enables practitioners to decide further diagnosis or treatment options. It swiftly connects to peer group for decision reviews. It’s a one-stop shop for doctors to get all the information of patients. </a:t>
              </a:r>
            </a:p>
          </p:txBody>
        </p:sp>
      </p:grpSp>
      <p:grpSp>
        <p:nvGrpSpPr>
          <p:cNvPr id="6" name="Group 5">
            <a:extLst>
              <a:ext uri="{FF2B5EF4-FFF2-40B4-BE49-F238E27FC236}">
                <a16:creationId xmlns:a16="http://schemas.microsoft.com/office/drawing/2014/main" id="{09E93E0D-4AFF-46E7-8DFC-E6B48290C7C2}"/>
              </a:ext>
            </a:extLst>
          </p:cNvPr>
          <p:cNvGrpSpPr/>
          <p:nvPr/>
        </p:nvGrpSpPr>
        <p:grpSpPr>
          <a:xfrm>
            <a:off x="469283" y="3646266"/>
            <a:ext cx="3615397" cy="1969477"/>
            <a:chOff x="469283" y="4021016"/>
            <a:chExt cx="3615397" cy="1969477"/>
          </a:xfrm>
        </p:grpSpPr>
        <p:sp>
          <p:nvSpPr>
            <p:cNvPr id="84" name="Rectangle 83">
              <a:extLst>
                <a:ext uri="{FF2B5EF4-FFF2-40B4-BE49-F238E27FC236}">
                  <a16:creationId xmlns:a16="http://schemas.microsoft.com/office/drawing/2014/main" id="{46728A01-983A-4D7A-8D0E-67577DE947AF}"/>
                </a:ext>
              </a:extLst>
            </p:cNvPr>
            <p:cNvSpPr/>
            <p:nvPr/>
          </p:nvSpPr>
          <p:spPr>
            <a:xfrm>
              <a:off x="469283" y="4021016"/>
              <a:ext cx="3615397" cy="1969477"/>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493FA7DE-828D-48AF-BF1A-574FDB614DBF}"/>
                </a:ext>
              </a:extLst>
            </p:cNvPr>
            <p:cNvSpPr txBox="1"/>
            <p:nvPr/>
          </p:nvSpPr>
          <p:spPr>
            <a:xfrm>
              <a:off x="1339610" y="4613977"/>
              <a:ext cx="1761619" cy="369332"/>
            </a:xfrm>
            <a:prstGeom prst="rect">
              <a:avLst/>
            </a:prstGeom>
            <a:noFill/>
          </p:spPr>
          <p:txBody>
            <a:bodyPr wrap="square" rtlCol="0">
              <a:spAutoFit/>
            </a:bodyPr>
            <a:lstStyle/>
            <a:p>
              <a:r>
                <a:rPr lang="en-US" b="1">
                  <a:solidFill>
                    <a:schemeClr val="tx1">
                      <a:lumMod val="85000"/>
                      <a:lumOff val="15000"/>
                    </a:schemeClr>
                  </a:solidFill>
                </a:rPr>
                <a:t>Smart Scheduler</a:t>
              </a:r>
            </a:p>
          </p:txBody>
        </p:sp>
        <p:sp>
          <p:nvSpPr>
            <p:cNvPr id="90" name="TextBox 89">
              <a:extLst>
                <a:ext uri="{FF2B5EF4-FFF2-40B4-BE49-F238E27FC236}">
                  <a16:creationId xmlns:a16="http://schemas.microsoft.com/office/drawing/2014/main" id="{9F9F6E75-086A-4FF4-AB7F-80F9BD71D2CA}"/>
                </a:ext>
              </a:extLst>
            </p:cNvPr>
            <p:cNvSpPr txBox="1"/>
            <p:nvPr/>
          </p:nvSpPr>
          <p:spPr>
            <a:xfrm>
              <a:off x="538668" y="4900838"/>
              <a:ext cx="3476625" cy="1015663"/>
            </a:xfrm>
            <a:prstGeom prst="rect">
              <a:avLst/>
            </a:prstGeom>
            <a:noFill/>
          </p:spPr>
          <p:txBody>
            <a:bodyPr wrap="square" rtlCol="0">
              <a:spAutoFit/>
            </a:bodyPr>
            <a:lstStyle/>
            <a:p>
              <a:pPr algn="ctr"/>
              <a:r>
                <a:rPr lang="en-US" sz="1200"/>
                <a:t>Detects self assessed potential positive cases and automatically schedules appointment with specialist practitioners. It smartly reserves slots at radiologist for diagnosis. It sets follow up reminders for survivors on recommended time intervals.  </a:t>
              </a:r>
            </a:p>
          </p:txBody>
        </p:sp>
        <p:pic>
          <p:nvPicPr>
            <p:cNvPr id="28" name="Picture 27" descr="Icon&#10;&#10;Description automatically generated">
              <a:extLst>
                <a:ext uri="{FF2B5EF4-FFF2-40B4-BE49-F238E27FC236}">
                  <a16:creationId xmlns:a16="http://schemas.microsoft.com/office/drawing/2014/main" id="{E058923E-1FA4-467E-8AFA-4023087137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08" y="4032952"/>
              <a:ext cx="581025" cy="581025"/>
            </a:xfrm>
            <a:prstGeom prst="rect">
              <a:avLst/>
            </a:prstGeom>
          </p:spPr>
        </p:pic>
      </p:grpSp>
      <p:grpSp>
        <p:nvGrpSpPr>
          <p:cNvPr id="2" name="Group 1">
            <a:extLst>
              <a:ext uri="{FF2B5EF4-FFF2-40B4-BE49-F238E27FC236}">
                <a16:creationId xmlns:a16="http://schemas.microsoft.com/office/drawing/2014/main" id="{913B4E98-F477-43CA-B1D2-4B76083CFE28}"/>
              </a:ext>
            </a:extLst>
          </p:cNvPr>
          <p:cNvGrpSpPr/>
          <p:nvPr/>
        </p:nvGrpSpPr>
        <p:grpSpPr>
          <a:xfrm>
            <a:off x="4391767" y="893065"/>
            <a:ext cx="3615397" cy="1969477"/>
            <a:chOff x="4372901" y="2241306"/>
            <a:chExt cx="3615397" cy="1969477"/>
          </a:xfrm>
        </p:grpSpPr>
        <p:grpSp>
          <p:nvGrpSpPr>
            <p:cNvPr id="26" name="Group 25">
              <a:extLst>
                <a:ext uri="{FF2B5EF4-FFF2-40B4-BE49-F238E27FC236}">
                  <a16:creationId xmlns:a16="http://schemas.microsoft.com/office/drawing/2014/main" id="{16A25155-25D5-441B-A012-FF7D19A17B28}"/>
                </a:ext>
              </a:extLst>
            </p:cNvPr>
            <p:cNvGrpSpPr/>
            <p:nvPr/>
          </p:nvGrpSpPr>
          <p:grpSpPr>
            <a:xfrm>
              <a:off x="4372901" y="2241306"/>
              <a:ext cx="3615397" cy="1969477"/>
              <a:chOff x="5466031" y="1467583"/>
              <a:chExt cx="3615397" cy="1969477"/>
            </a:xfrm>
          </p:grpSpPr>
          <p:sp>
            <p:nvSpPr>
              <p:cNvPr id="74" name="Rectangle 73">
                <a:extLst>
                  <a:ext uri="{FF2B5EF4-FFF2-40B4-BE49-F238E27FC236}">
                    <a16:creationId xmlns:a16="http://schemas.microsoft.com/office/drawing/2014/main" id="{3E458660-25B6-45AF-8A0A-856BA4FB44B1}"/>
                  </a:ext>
                </a:extLst>
              </p:cNvPr>
              <p:cNvSpPr/>
              <p:nvPr/>
            </p:nvSpPr>
            <p:spPr>
              <a:xfrm>
                <a:off x="5466031" y="1467583"/>
                <a:ext cx="3615397" cy="1969477"/>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374B5815-301E-4AE3-902D-FAEDBE997981}"/>
                  </a:ext>
                </a:extLst>
              </p:cNvPr>
              <p:cNvSpPr txBox="1"/>
              <p:nvPr/>
            </p:nvSpPr>
            <p:spPr>
              <a:xfrm>
                <a:off x="6596720" y="2060544"/>
                <a:ext cx="1354016" cy="369332"/>
              </a:xfrm>
              <a:prstGeom prst="rect">
                <a:avLst/>
              </a:prstGeom>
              <a:noFill/>
            </p:spPr>
            <p:txBody>
              <a:bodyPr wrap="square" rtlCol="0">
                <a:spAutoFit/>
              </a:bodyPr>
              <a:lstStyle/>
              <a:p>
                <a:r>
                  <a:rPr lang="en-US" b="1">
                    <a:solidFill>
                      <a:schemeClr val="tx1">
                        <a:lumMod val="85000"/>
                        <a:lumOff val="15000"/>
                      </a:schemeClr>
                    </a:solidFill>
                  </a:rPr>
                  <a:t>Smart Feeds</a:t>
                </a:r>
              </a:p>
            </p:txBody>
          </p:sp>
          <p:sp>
            <p:nvSpPr>
              <p:cNvPr id="79" name="TextBox 78">
                <a:extLst>
                  <a:ext uri="{FF2B5EF4-FFF2-40B4-BE49-F238E27FC236}">
                    <a16:creationId xmlns:a16="http://schemas.microsoft.com/office/drawing/2014/main" id="{819D9538-E9B9-457A-90DE-701924D078A2}"/>
                  </a:ext>
                </a:extLst>
              </p:cNvPr>
              <p:cNvSpPr txBox="1"/>
              <p:nvPr/>
            </p:nvSpPr>
            <p:spPr>
              <a:xfrm>
                <a:off x="5559622" y="2347405"/>
                <a:ext cx="3423139" cy="1015663"/>
              </a:xfrm>
              <a:prstGeom prst="rect">
                <a:avLst/>
              </a:prstGeom>
              <a:noFill/>
            </p:spPr>
            <p:txBody>
              <a:bodyPr wrap="square" rtlCol="0">
                <a:spAutoFit/>
              </a:bodyPr>
              <a:lstStyle/>
              <a:p>
                <a:pPr algn="ctr"/>
                <a:r>
                  <a:rPr lang="en-US" sz="1200"/>
                  <a:t>Posts personalized feeds of awareness programs, survivor stories and healthy lifestyle to users. It publishes demographic &amp; healthcare feeds to volunteers for efficient campaign and notifies practitioners with healthcare advancement feeds</a:t>
                </a:r>
                <a:r>
                  <a:rPr lang="en-US" sz="1200">
                    <a:solidFill>
                      <a:schemeClr val="bg1"/>
                    </a:solidFill>
                  </a:rPr>
                  <a:t>. </a:t>
                </a:r>
              </a:p>
            </p:txBody>
          </p:sp>
        </p:grpSp>
        <p:pic>
          <p:nvPicPr>
            <p:cNvPr id="30" name="Picture 29" descr="Icon&#10;&#10;Description automatically generated">
              <a:extLst>
                <a:ext uri="{FF2B5EF4-FFF2-40B4-BE49-F238E27FC236}">
                  <a16:creationId xmlns:a16="http://schemas.microsoft.com/office/drawing/2014/main" id="{ECA1DF37-92B9-4E9F-BEBB-16C1F383A9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0085" y="2253241"/>
              <a:ext cx="581026" cy="581026"/>
            </a:xfrm>
            <a:prstGeom prst="rect">
              <a:avLst/>
            </a:prstGeom>
          </p:spPr>
        </p:pic>
      </p:grpSp>
      <p:grpSp>
        <p:nvGrpSpPr>
          <p:cNvPr id="5" name="Group 4">
            <a:extLst>
              <a:ext uri="{FF2B5EF4-FFF2-40B4-BE49-F238E27FC236}">
                <a16:creationId xmlns:a16="http://schemas.microsoft.com/office/drawing/2014/main" id="{244660F6-A82B-4874-80D8-D7DB4066D369}"/>
              </a:ext>
            </a:extLst>
          </p:cNvPr>
          <p:cNvGrpSpPr/>
          <p:nvPr/>
        </p:nvGrpSpPr>
        <p:grpSpPr>
          <a:xfrm>
            <a:off x="8278567" y="893065"/>
            <a:ext cx="3615397" cy="1969477"/>
            <a:chOff x="8278567" y="668215"/>
            <a:chExt cx="3615397" cy="1969477"/>
          </a:xfrm>
        </p:grpSpPr>
        <p:sp>
          <p:nvSpPr>
            <p:cNvPr id="99" name="Rectangle 98">
              <a:extLst>
                <a:ext uri="{FF2B5EF4-FFF2-40B4-BE49-F238E27FC236}">
                  <a16:creationId xmlns:a16="http://schemas.microsoft.com/office/drawing/2014/main" id="{5DE70A0A-837A-46C5-B7D9-C7C5BBE287F8}"/>
                </a:ext>
              </a:extLst>
            </p:cNvPr>
            <p:cNvSpPr/>
            <p:nvPr/>
          </p:nvSpPr>
          <p:spPr>
            <a:xfrm>
              <a:off x="8278567" y="668215"/>
              <a:ext cx="3615397" cy="1969477"/>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441C3AED-6F41-49E6-B633-2F31C9C23F3C}"/>
                </a:ext>
              </a:extLst>
            </p:cNvPr>
            <p:cNvSpPr txBox="1"/>
            <p:nvPr/>
          </p:nvSpPr>
          <p:spPr>
            <a:xfrm>
              <a:off x="9351386" y="1261176"/>
              <a:ext cx="1469759" cy="369332"/>
            </a:xfrm>
            <a:prstGeom prst="rect">
              <a:avLst/>
            </a:prstGeom>
            <a:noFill/>
          </p:spPr>
          <p:txBody>
            <a:bodyPr wrap="square" rtlCol="0">
              <a:spAutoFit/>
            </a:bodyPr>
            <a:lstStyle/>
            <a:p>
              <a:r>
                <a:rPr lang="en-US" b="1">
                  <a:solidFill>
                    <a:schemeClr val="tx1">
                      <a:lumMod val="85000"/>
                      <a:lumOff val="15000"/>
                    </a:schemeClr>
                  </a:solidFill>
                </a:rPr>
                <a:t>Smart Radar</a:t>
              </a:r>
            </a:p>
          </p:txBody>
        </p:sp>
        <p:sp>
          <p:nvSpPr>
            <p:cNvPr id="103" name="TextBox 102">
              <a:extLst>
                <a:ext uri="{FF2B5EF4-FFF2-40B4-BE49-F238E27FC236}">
                  <a16:creationId xmlns:a16="http://schemas.microsoft.com/office/drawing/2014/main" id="{A1FD28B7-0E75-4FF7-8A99-AB3B1A9EB483}"/>
                </a:ext>
              </a:extLst>
            </p:cNvPr>
            <p:cNvSpPr txBox="1"/>
            <p:nvPr/>
          </p:nvSpPr>
          <p:spPr>
            <a:xfrm>
              <a:off x="8350000" y="1548037"/>
              <a:ext cx="3474577" cy="1015663"/>
            </a:xfrm>
            <a:prstGeom prst="rect">
              <a:avLst/>
            </a:prstGeom>
            <a:noFill/>
          </p:spPr>
          <p:txBody>
            <a:bodyPr wrap="square" rtlCol="0">
              <a:spAutoFit/>
            </a:bodyPr>
            <a:lstStyle/>
            <a:p>
              <a:pPr algn="ctr"/>
              <a:r>
                <a:rPr lang="en-US" sz="1200">
                  <a:solidFill>
                    <a:schemeClr val="tx1">
                      <a:lumMod val="85000"/>
                      <a:lumOff val="15000"/>
                    </a:schemeClr>
                  </a:solidFill>
                </a:rPr>
                <a:t>Smartly senses high-risk groups or individuals based on their community. It promotes effective volunteerism and specific awareness programs. It organizes medical campaigns and virtual engagement sessions by practitioners for vulnerable.</a:t>
              </a:r>
            </a:p>
          </p:txBody>
        </p:sp>
        <p:pic>
          <p:nvPicPr>
            <p:cNvPr id="32" name="Picture 31" descr="Icon&#10;&#10;Description automatically generated">
              <a:extLst>
                <a:ext uri="{FF2B5EF4-FFF2-40B4-BE49-F238E27FC236}">
                  <a16:creationId xmlns:a16="http://schemas.microsoft.com/office/drawing/2014/main" id="{3473B79A-5FDD-43B5-87C3-B5ABBE4D11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95751" y="668215"/>
              <a:ext cx="581025" cy="581025"/>
            </a:xfrm>
            <a:prstGeom prst="rect">
              <a:avLst/>
            </a:prstGeom>
          </p:spPr>
        </p:pic>
      </p:grpSp>
      <p:grpSp>
        <p:nvGrpSpPr>
          <p:cNvPr id="8" name="Group 7">
            <a:extLst>
              <a:ext uri="{FF2B5EF4-FFF2-40B4-BE49-F238E27FC236}">
                <a16:creationId xmlns:a16="http://schemas.microsoft.com/office/drawing/2014/main" id="{6B6BB09A-85B7-4400-91CC-9DDE69BC19C0}"/>
              </a:ext>
            </a:extLst>
          </p:cNvPr>
          <p:cNvGrpSpPr/>
          <p:nvPr/>
        </p:nvGrpSpPr>
        <p:grpSpPr>
          <a:xfrm>
            <a:off x="8280615" y="3646266"/>
            <a:ext cx="3615397" cy="1969477"/>
            <a:chOff x="8280615" y="4021016"/>
            <a:chExt cx="3615397" cy="1969477"/>
          </a:xfrm>
        </p:grpSpPr>
        <p:sp>
          <p:nvSpPr>
            <p:cNvPr id="110" name="Rectangle 109">
              <a:extLst>
                <a:ext uri="{FF2B5EF4-FFF2-40B4-BE49-F238E27FC236}">
                  <a16:creationId xmlns:a16="http://schemas.microsoft.com/office/drawing/2014/main" id="{E03CE79B-5711-459B-9A2F-1B35BF2BE057}"/>
                </a:ext>
              </a:extLst>
            </p:cNvPr>
            <p:cNvSpPr/>
            <p:nvPr/>
          </p:nvSpPr>
          <p:spPr>
            <a:xfrm>
              <a:off x="8280615" y="4021016"/>
              <a:ext cx="3615397" cy="1969477"/>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49618B7E-FBBB-4032-9F73-BD5F94A255D6}"/>
                </a:ext>
              </a:extLst>
            </p:cNvPr>
            <p:cNvSpPr txBox="1"/>
            <p:nvPr/>
          </p:nvSpPr>
          <p:spPr>
            <a:xfrm>
              <a:off x="9254207" y="4572742"/>
              <a:ext cx="1668212" cy="369332"/>
            </a:xfrm>
            <a:prstGeom prst="rect">
              <a:avLst/>
            </a:prstGeom>
            <a:noFill/>
          </p:spPr>
          <p:txBody>
            <a:bodyPr wrap="square" rtlCol="0">
              <a:spAutoFit/>
            </a:bodyPr>
            <a:lstStyle/>
            <a:p>
              <a:r>
                <a:rPr lang="en-US" b="1">
                  <a:solidFill>
                    <a:schemeClr val="tx1">
                      <a:lumMod val="85000"/>
                      <a:lumOff val="15000"/>
                    </a:schemeClr>
                  </a:solidFill>
                </a:rPr>
                <a:t>Smart Conclave</a:t>
              </a:r>
            </a:p>
          </p:txBody>
        </p:sp>
        <p:sp>
          <p:nvSpPr>
            <p:cNvPr id="116" name="TextBox 115">
              <a:extLst>
                <a:ext uri="{FF2B5EF4-FFF2-40B4-BE49-F238E27FC236}">
                  <a16:creationId xmlns:a16="http://schemas.microsoft.com/office/drawing/2014/main" id="{7ECB2798-E8F1-4411-9826-9C05531D6453}"/>
                </a:ext>
              </a:extLst>
            </p:cNvPr>
            <p:cNvSpPr txBox="1"/>
            <p:nvPr/>
          </p:nvSpPr>
          <p:spPr>
            <a:xfrm>
              <a:off x="8350000" y="4900838"/>
              <a:ext cx="3476625" cy="1015663"/>
            </a:xfrm>
            <a:prstGeom prst="rect">
              <a:avLst/>
            </a:prstGeom>
            <a:noFill/>
          </p:spPr>
          <p:txBody>
            <a:bodyPr wrap="square" rtlCol="0">
              <a:spAutoFit/>
            </a:bodyPr>
            <a:lstStyle/>
            <a:p>
              <a:pPr algn="ctr"/>
              <a:r>
                <a:rPr lang="en-US" sz="1200">
                  <a:solidFill>
                    <a:schemeClr val="tx1">
                      <a:lumMod val="85000"/>
                      <a:lumOff val="15000"/>
                    </a:schemeClr>
                  </a:solidFill>
                </a:rPr>
                <a:t>Organizes smart collaboration with peers for decision evaluation and swiftly connects for expert opinion. It arranges a virtual summit with survivors to provide guidance and reassurance and virtual conclaves for volunteer induction programs. </a:t>
              </a:r>
            </a:p>
          </p:txBody>
        </p:sp>
        <p:pic>
          <p:nvPicPr>
            <p:cNvPr id="34" name="Picture 33" descr="Icon&#10;&#10;Description automatically generated">
              <a:extLst>
                <a:ext uri="{FF2B5EF4-FFF2-40B4-BE49-F238E27FC236}">
                  <a16:creationId xmlns:a16="http://schemas.microsoft.com/office/drawing/2014/main" id="{5C0F50C2-C38C-46A7-884B-6B04C7D24D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59668" y="4032952"/>
              <a:ext cx="581025" cy="581025"/>
            </a:xfrm>
            <a:prstGeom prst="rect">
              <a:avLst/>
            </a:prstGeom>
          </p:spPr>
        </p:pic>
      </p:grpSp>
      <p:pic>
        <p:nvPicPr>
          <p:cNvPr id="24" name="Picture 23" descr="A picture containing object, computer, clock, cat&#10;&#10;Description automatically generated">
            <a:extLst>
              <a:ext uri="{FF2B5EF4-FFF2-40B4-BE49-F238E27FC236}">
                <a16:creationId xmlns:a16="http://schemas.microsoft.com/office/drawing/2014/main" id="{20A9712B-1AEA-4BFC-8CF2-F92F64EA02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67010" y="-14990"/>
            <a:ext cx="1171139" cy="709781"/>
          </a:xfrm>
          <a:prstGeom prst="rect">
            <a:avLst/>
          </a:prstGeom>
        </p:spPr>
      </p:pic>
      <p:grpSp>
        <p:nvGrpSpPr>
          <p:cNvPr id="7" name="Group 6">
            <a:extLst>
              <a:ext uri="{FF2B5EF4-FFF2-40B4-BE49-F238E27FC236}">
                <a16:creationId xmlns:a16="http://schemas.microsoft.com/office/drawing/2014/main" id="{A3CEC145-7777-4E0C-9F47-64B588ABF134}"/>
              </a:ext>
            </a:extLst>
          </p:cNvPr>
          <p:cNvGrpSpPr/>
          <p:nvPr/>
        </p:nvGrpSpPr>
        <p:grpSpPr>
          <a:xfrm>
            <a:off x="4412802" y="3646266"/>
            <a:ext cx="3615397" cy="1969477"/>
            <a:chOff x="4412802" y="4021016"/>
            <a:chExt cx="3615397" cy="1969477"/>
          </a:xfrm>
        </p:grpSpPr>
        <p:grpSp>
          <p:nvGrpSpPr>
            <p:cNvPr id="35" name="Group 34">
              <a:extLst>
                <a:ext uri="{FF2B5EF4-FFF2-40B4-BE49-F238E27FC236}">
                  <a16:creationId xmlns:a16="http://schemas.microsoft.com/office/drawing/2014/main" id="{67A9F108-95B0-4FEC-A4A1-48A0A6744BAD}"/>
                </a:ext>
              </a:extLst>
            </p:cNvPr>
            <p:cNvGrpSpPr/>
            <p:nvPr/>
          </p:nvGrpSpPr>
          <p:grpSpPr>
            <a:xfrm>
              <a:off x="4412802" y="4021016"/>
              <a:ext cx="3615397" cy="1969477"/>
              <a:chOff x="5466031" y="1467583"/>
              <a:chExt cx="3615397" cy="1969477"/>
            </a:xfrm>
          </p:grpSpPr>
          <p:sp>
            <p:nvSpPr>
              <p:cNvPr id="37" name="Rectangle 36">
                <a:extLst>
                  <a:ext uri="{FF2B5EF4-FFF2-40B4-BE49-F238E27FC236}">
                    <a16:creationId xmlns:a16="http://schemas.microsoft.com/office/drawing/2014/main" id="{4A3E2A71-DE0E-486E-B6D8-B5B8780D9782}"/>
                  </a:ext>
                </a:extLst>
              </p:cNvPr>
              <p:cNvSpPr/>
              <p:nvPr/>
            </p:nvSpPr>
            <p:spPr>
              <a:xfrm>
                <a:off x="5466031" y="1467583"/>
                <a:ext cx="3615397" cy="1969477"/>
              </a:xfrm>
              <a:prstGeom prst="rect">
                <a:avLst/>
              </a:prstGeom>
              <a:solidFill>
                <a:srgbClr val="FF6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1A00D71-D0B0-425E-8184-2B91B690A2A7}"/>
                  </a:ext>
                </a:extLst>
              </p:cNvPr>
              <p:cNvSpPr txBox="1"/>
              <p:nvPr/>
            </p:nvSpPr>
            <p:spPr>
              <a:xfrm>
                <a:off x="6746860" y="1978073"/>
                <a:ext cx="1048662" cy="369332"/>
              </a:xfrm>
              <a:prstGeom prst="rect">
                <a:avLst/>
              </a:prstGeom>
              <a:noFill/>
            </p:spPr>
            <p:txBody>
              <a:bodyPr wrap="square" rtlCol="0">
                <a:spAutoFit/>
              </a:bodyPr>
              <a:lstStyle/>
              <a:p>
                <a:r>
                  <a:rPr lang="en-US" b="1">
                    <a:solidFill>
                      <a:schemeClr val="tx1">
                        <a:lumMod val="85000"/>
                        <a:lumOff val="15000"/>
                      </a:schemeClr>
                    </a:solidFill>
                  </a:rPr>
                  <a:t>Chatbot</a:t>
                </a:r>
              </a:p>
            </p:txBody>
          </p:sp>
          <p:sp>
            <p:nvSpPr>
              <p:cNvPr id="39" name="TextBox 38">
                <a:extLst>
                  <a:ext uri="{FF2B5EF4-FFF2-40B4-BE49-F238E27FC236}">
                    <a16:creationId xmlns:a16="http://schemas.microsoft.com/office/drawing/2014/main" id="{5DD754C0-1FBA-4240-B5BE-DA706073B7B2}"/>
                  </a:ext>
                </a:extLst>
              </p:cNvPr>
              <p:cNvSpPr txBox="1"/>
              <p:nvPr/>
            </p:nvSpPr>
            <p:spPr>
              <a:xfrm>
                <a:off x="5559622" y="2347405"/>
                <a:ext cx="3423139" cy="1015663"/>
              </a:xfrm>
              <a:prstGeom prst="rect">
                <a:avLst/>
              </a:prstGeom>
              <a:noFill/>
            </p:spPr>
            <p:txBody>
              <a:bodyPr wrap="square" rtlCol="0">
                <a:spAutoFit/>
              </a:bodyPr>
              <a:lstStyle/>
              <a:p>
                <a:pPr algn="ctr"/>
                <a:r>
                  <a:rPr lang="en-US" sz="1200">
                    <a:solidFill>
                      <a:schemeClr val="tx1">
                        <a:lumMod val="85000"/>
                        <a:lumOff val="15000"/>
                      </a:schemeClr>
                    </a:solidFill>
                  </a:rPr>
                  <a:t>Creates an engaging and effective experience for users. It simulates a conversation in natural  language and provides relevant assistance. Further, escalates users to specialists who clarify user queries and recommend related procedure.</a:t>
                </a:r>
              </a:p>
            </p:txBody>
          </p:sp>
        </p:grpSp>
        <p:pic>
          <p:nvPicPr>
            <p:cNvPr id="4" name="Picture 3" descr="Icon&#10;&#10;Description automatically generated">
              <a:extLst>
                <a:ext uri="{FF2B5EF4-FFF2-40B4-BE49-F238E27FC236}">
                  <a16:creationId xmlns:a16="http://schemas.microsoft.com/office/drawing/2014/main" id="{B203B389-12A3-4A6A-8ED1-181624D1B2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91070" y="4031364"/>
              <a:ext cx="550754" cy="550754"/>
            </a:xfrm>
            <a:prstGeom prst="rect">
              <a:avLst/>
            </a:prstGeom>
          </p:spPr>
        </p:pic>
      </p:grpSp>
    </p:spTree>
    <p:extLst>
      <p:ext uri="{BB962C8B-B14F-4D97-AF65-F5344CB8AC3E}">
        <p14:creationId xmlns:p14="http://schemas.microsoft.com/office/powerpoint/2010/main" val="743260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6B79312F6A0049A9A9541C3A05FC68" ma:contentTypeVersion="13" ma:contentTypeDescription="Create a new document." ma:contentTypeScope="" ma:versionID="197f103cf1ec9643460dd392d807f8eb">
  <xsd:schema xmlns:xsd="http://www.w3.org/2001/XMLSchema" xmlns:xs="http://www.w3.org/2001/XMLSchema" xmlns:p="http://schemas.microsoft.com/office/2006/metadata/properties" xmlns:ns3="b7926aa4-d647-41ac-92b3-095d51305f0a" xmlns:ns4="b01709d1-219e-4058-b406-d55b7fc0358b" targetNamespace="http://schemas.microsoft.com/office/2006/metadata/properties" ma:root="true" ma:fieldsID="b57a224e7980aa23eb585d02f9e867c1" ns3:_="" ns4:_="">
    <xsd:import namespace="b7926aa4-d647-41ac-92b3-095d51305f0a"/>
    <xsd:import namespace="b01709d1-219e-4058-b406-d55b7fc0358b"/>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26aa4-d647-41ac-92b3-095d51305f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1709d1-219e-4058-b406-d55b7fc0358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36C691-98E0-4519-B415-B5C7D44F27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26aa4-d647-41ac-92b3-095d51305f0a"/>
    <ds:schemaRef ds:uri="b01709d1-219e-4058-b406-d55b7fc035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DDF5FA-293E-46F2-8AC0-4B14B0611B4D}">
  <ds:schemaRefs>
    <ds:schemaRef ds:uri="http://schemas.microsoft.com/sharepoint/v3/contenttype/forms"/>
  </ds:schemaRefs>
</ds:datastoreItem>
</file>

<file path=customXml/itemProps3.xml><?xml version="1.0" encoding="utf-8"?>
<ds:datastoreItem xmlns:ds="http://schemas.openxmlformats.org/officeDocument/2006/customXml" ds:itemID="{A42D7838-66F3-4688-8C91-175C0C753B9A}">
  <ds:schemaRefs>
    <ds:schemaRef ds:uri="http://purl.org/dc/dcmitype/"/>
    <ds:schemaRef ds:uri="http://purl.org/dc/terms/"/>
    <ds:schemaRef ds:uri="http://schemas.microsoft.com/office/2006/metadata/properties"/>
    <ds:schemaRef ds:uri="http://schemas.microsoft.com/office/2006/documentManagement/types"/>
    <ds:schemaRef ds:uri="b01709d1-219e-4058-b406-d55b7fc0358b"/>
    <ds:schemaRef ds:uri="http://www.w3.org/XML/1998/namespace"/>
    <ds:schemaRef ds:uri="http://schemas.openxmlformats.org/package/2006/metadata/core-properties"/>
    <ds:schemaRef ds:uri="http://schemas.microsoft.com/office/infopath/2007/PartnerControls"/>
    <ds:schemaRef ds:uri="b7926aa4-d647-41ac-92b3-095d51305f0a"/>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2470</Words>
  <Application>Microsoft Office PowerPoint</Application>
  <PresentationFormat>Widescreen</PresentationFormat>
  <Paragraphs>337</Paragraphs>
  <Slides>24</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Ajeesh G P</dc:creator>
  <cp:lastModifiedBy>Vernon Cabral</cp:lastModifiedBy>
  <cp:revision>1</cp:revision>
  <dcterms:created xsi:type="dcterms:W3CDTF">2020-09-27T08:35:44Z</dcterms:created>
  <dcterms:modified xsi:type="dcterms:W3CDTF">2020-10-06T09:57:54Z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0x010100316B79312F6A0049A9A9541C3A05FC68</vt:lpwstr>
  </property>
  <property fmtid="{D5CDD505-2E9C-101B-9397-08002B2CF9AE}" pid="3" name="MSIP_Label_be4b3411-284d-4d31-bd4f-bc13ef7f1fd6_Enabled">
    <vt:lpwstr>True</vt:lpwstr>
  </property>
  <property fmtid="{D5CDD505-2E9C-101B-9397-08002B2CF9AE}" pid="4" name="MSIP_Label_be4b3411-284d-4d31-bd4f-bc13ef7f1fd6_SiteId">
    <vt:lpwstr>63ce7d59-2f3e-42cd-a8cc-be764cff5eb6</vt:lpwstr>
  </property>
  <property fmtid="{D5CDD505-2E9C-101B-9397-08002B2CF9AE}" pid="5" name="MSIP_Label_be4b3411-284d-4d31-bd4f-bc13ef7f1fd6_Owner">
    <vt:lpwstr>aditya.aditya@ad.infosys.com</vt:lpwstr>
  </property>
  <property fmtid="{D5CDD505-2E9C-101B-9397-08002B2CF9AE}" pid="6" name="MSIP_Label_be4b3411-284d-4d31-bd4f-bc13ef7f1fd6_SetDate">
    <vt:lpwstr>2020-09-29T14:14:05.9833203Z</vt:lpwstr>
  </property>
  <property fmtid="{D5CDD505-2E9C-101B-9397-08002B2CF9AE}" pid="7" name="MSIP_Label_be4b3411-284d-4d31-bd4f-bc13ef7f1fd6_Name">
    <vt:lpwstr>Internal</vt:lpwstr>
  </property>
  <property fmtid="{D5CDD505-2E9C-101B-9397-08002B2CF9AE}" pid="8" name="MSIP_Label_be4b3411-284d-4d31-bd4f-bc13ef7f1fd6_Application">
    <vt:lpwstr>Microsoft Azure Information Protection</vt:lpwstr>
  </property>
  <property fmtid="{D5CDD505-2E9C-101B-9397-08002B2CF9AE}" pid="9" name="MSIP_Label_be4b3411-284d-4d31-bd4f-bc13ef7f1fd6_ActionId">
    <vt:lpwstr>cfe65f9d-8e58-4359-8892-66ad383688e6</vt:lpwstr>
  </property>
  <property fmtid="{D5CDD505-2E9C-101B-9397-08002B2CF9AE}" pid="10" name="MSIP_Label_be4b3411-284d-4d31-bd4f-bc13ef7f1fd6_Extended_MSFT_Method">
    <vt:lpwstr>Automatic</vt:lpwstr>
  </property>
  <property fmtid="{D5CDD505-2E9C-101B-9397-08002B2CF9AE}" pid="11" name="MSIP_Label_a0819fa7-4367-4500-ba88-dd630d977609_Enabled">
    <vt:lpwstr>True</vt:lpwstr>
  </property>
  <property fmtid="{D5CDD505-2E9C-101B-9397-08002B2CF9AE}" pid="12" name="MSIP_Label_a0819fa7-4367-4500-ba88-dd630d977609_SiteId">
    <vt:lpwstr>63ce7d59-2f3e-42cd-a8cc-be764cff5eb6</vt:lpwstr>
  </property>
  <property fmtid="{D5CDD505-2E9C-101B-9397-08002B2CF9AE}" pid="13" name="MSIP_Label_a0819fa7-4367-4500-ba88-dd630d977609_Owner">
    <vt:lpwstr>aditya.aditya@ad.infosys.com</vt:lpwstr>
  </property>
  <property fmtid="{D5CDD505-2E9C-101B-9397-08002B2CF9AE}" pid="14" name="MSIP_Label_a0819fa7-4367-4500-ba88-dd630d977609_SetDate">
    <vt:lpwstr>2020-09-29T14:14:05.9833203Z</vt:lpwstr>
  </property>
  <property fmtid="{D5CDD505-2E9C-101B-9397-08002B2CF9AE}" pid="15" name="MSIP_Label_a0819fa7-4367-4500-ba88-dd630d977609_Name">
    <vt:lpwstr>Companywide usage</vt:lpwstr>
  </property>
  <property fmtid="{D5CDD505-2E9C-101B-9397-08002B2CF9AE}" pid="16" name="MSIP_Label_a0819fa7-4367-4500-ba88-dd630d977609_Application">
    <vt:lpwstr>Microsoft Azure Information Protection</vt:lpwstr>
  </property>
  <property fmtid="{D5CDD505-2E9C-101B-9397-08002B2CF9AE}" pid="17" name="MSIP_Label_a0819fa7-4367-4500-ba88-dd630d977609_ActionId">
    <vt:lpwstr>cfe65f9d-8e58-4359-8892-66ad383688e6</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ies>
</file>