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Canva Sans Bold" charset="0"/>
      <p:regular r:id="rId13"/>
    </p:embeddedFont>
    <p:embeddedFont>
      <p:font typeface="Rosario Bold" charset="0"/>
      <p:regular r:id="rId14"/>
    </p:embeddedFont>
    <p:embeddedFont>
      <p:font typeface="Rosario" charset="0"/>
      <p:regular r:id="rId15"/>
    </p:embeddedFont>
    <p:embeddedFont>
      <p:font typeface="Canva Sans" charset="0"/>
      <p:regular r:id="rId16"/>
    </p:embeddedFont>
    <p:embeddedFont>
      <p:font typeface="Open Sans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50413" y="-2743662"/>
            <a:ext cx="7298595" cy="729859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610003" y="6416039"/>
            <a:ext cx="7298595" cy="729859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586675" y="9096618"/>
            <a:ext cx="2353208" cy="235320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59727" y="3595206"/>
            <a:ext cx="1919454" cy="191945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8905443"/>
            <a:ext cx="3920639" cy="705715"/>
          </a:xfrm>
          <a:custGeom>
            <a:avLst/>
            <a:gdLst/>
            <a:ahLst/>
            <a:cxnLst/>
            <a:rect l="l" t="t" r="r" b="b"/>
            <a:pathLst>
              <a:path w="3920639" h="705715">
                <a:moveTo>
                  <a:pt x="0" y="0"/>
                </a:moveTo>
                <a:lnTo>
                  <a:pt x="3920639" y="0"/>
                </a:lnTo>
                <a:lnTo>
                  <a:pt x="3920639" y="705714"/>
                </a:lnTo>
                <a:lnTo>
                  <a:pt x="0" y="705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591032" y="-89250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546747" y="782726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326504" y="6507138"/>
            <a:ext cx="1320124" cy="1320124"/>
          </a:xfrm>
          <a:custGeom>
            <a:avLst/>
            <a:gdLst/>
            <a:ahLst/>
            <a:cxnLst/>
            <a:rect l="l" t="t" r="r" b="b"/>
            <a:pathLst>
              <a:path w="1320124" h="1320124">
                <a:moveTo>
                  <a:pt x="0" y="0"/>
                </a:moveTo>
                <a:lnTo>
                  <a:pt x="1320124" y="0"/>
                </a:lnTo>
                <a:lnTo>
                  <a:pt x="1320124" y="1320124"/>
                </a:lnTo>
                <a:lnTo>
                  <a:pt x="0" y="1320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105014" y="-1844324"/>
            <a:ext cx="3688648" cy="3688648"/>
          </a:xfrm>
          <a:custGeom>
            <a:avLst/>
            <a:gdLst/>
            <a:ahLst/>
            <a:cxnLst/>
            <a:rect l="l" t="t" r="r" b="b"/>
            <a:pathLst>
              <a:path w="3688648" h="3688648">
                <a:moveTo>
                  <a:pt x="0" y="0"/>
                </a:moveTo>
                <a:lnTo>
                  <a:pt x="3688649" y="0"/>
                </a:lnTo>
                <a:lnTo>
                  <a:pt x="3688649" y="3688648"/>
                </a:lnTo>
                <a:lnTo>
                  <a:pt x="0" y="36886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969016" y="147344"/>
            <a:ext cx="2035101" cy="2035101"/>
          </a:xfrm>
          <a:custGeom>
            <a:avLst/>
            <a:gdLst/>
            <a:ahLst/>
            <a:cxnLst/>
            <a:rect l="l" t="t" r="r" b="b"/>
            <a:pathLst>
              <a:path w="2035101" h="2035101">
                <a:moveTo>
                  <a:pt x="0" y="0"/>
                </a:moveTo>
                <a:lnTo>
                  <a:pt x="2035101" y="0"/>
                </a:lnTo>
                <a:lnTo>
                  <a:pt x="2035101" y="2035101"/>
                </a:lnTo>
                <a:lnTo>
                  <a:pt x="0" y="203510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4875743" y="3452331"/>
            <a:ext cx="9990544" cy="134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HACKADEMIA 2K24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875743" y="5067300"/>
            <a:ext cx="11093273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875743" y="5703569"/>
            <a:ext cx="11093273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Domain: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04918" y="504309"/>
            <a:ext cx="2035101" cy="2035101"/>
          </a:xfrm>
          <a:custGeom>
            <a:avLst/>
            <a:gdLst/>
            <a:ahLst/>
            <a:cxnLst/>
            <a:rect l="l" t="t" r="r" b="b"/>
            <a:pathLst>
              <a:path w="2035101" h="2035101">
                <a:moveTo>
                  <a:pt x="0" y="0"/>
                </a:moveTo>
                <a:lnTo>
                  <a:pt x="2035101" y="0"/>
                </a:lnTo>
                <a:lnTo>
                  <a:pt x="2035101" y="2035101"/>
                </a:lnTo>
                <a:lnTo>
                  <a:pt x="0" y="203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483571"/>
            <a:ext cx="18288000" cy="803429"/>
            <a:chOff x="0" y="0"/>
            <a:chExt cx="4816593" cy="2116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11603"/>
            </a:xfrm>
            <a:custGeom>
              <a:avLst/>
              <a:gdLst/>
              <a:ahLst/>
              <a:cxnLst/>
              <a:rect l="l" t="t" r="r" b="b"/>
              <a:pathLst>
                <a:path w="4816592" h="211603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90013"/>
                  </a:lnTo>
                  <a:cubicBezTo>
                    <a:pt x="4816592" y="201937"/>
                    <a:pt x="4806926" y="211603"/>
                    <a:pt x="4795002" y="211603"/>
                  </a:cubicBezTo>
                  <a:lnTo>
                    <a:pt x="21590" y="211603"/>
                  </a:lnTo>
                  <a:cubicBezTo>
                    <a:pt x="15864" y="211603"/>
                    <a:pt x="10372" y="209328"/>
                    <a:pt x="6324" y="205279"/>
                  </a:cubicBezTo>
                  <a:cubicBezTo>
                    <a:pt x="2275" y="201230"/>
                    <a:pt x="0" y="195739"/>
                    <a:pt x="0" y="190013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49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71973" y="674245"/>
            <a:ext cx="8574286" cy="108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3"/>
              </a:lnSpc>
            </a:pPr>
            <a:r>
              <a:rPr lang="en-US" sz="6423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PROBLEM STATEMENT: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1973" y="1959020"/>
            <a:ext cx="1281841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[Clearly define the educational challenge your project aims to address]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84776" y="9561753"/>
            <a:ext cx="778831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@</a:t>
            </a:r>
            <a:r>
              <a:rPr lang="en-US" sz="339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Hackademia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2K24 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Idea Submission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04918" y="504309"/>
            <a:ext cx="2035101" cy="2035101"/>
          </a:xfrm>
          <a:custGeom>
            <a:avLst/>
            <a:gdLst/>
            <a:ahLst/>
            <a:cxnLst/>
            <a:rect l="l" t="t" r="r" b="b"/>
            <a:pathLst>
              <a:path w="2035101" h="2035101">
                <a:moveTo>
                  <a:pt x="0" y="0"/>
                </a:moveTo>
                <a:lnTo>
                  <a:pt x="2035101" y="0"/>
                </a:lnTo>
                <a:lnTo>
                  <a:pt x="2035101" y="2035101"/>
                </a:lnTo>
                <a:lnTo>
                  <a:pt x="0" y="203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483571"/>
            <a:ext cx="18288000" cy="803429"/>
            <a:chOff x="0" y="0"/>
            <a:chExt cx="4816593" cy="2116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11603"/>
            </a:xfrm>
            <a:custGeom>
              <a:avLst/>
              <a:gdLst/>
              <a:ahLst/>
              <a:cxnLst/>
              <a:rect l="l" t="t" r="r" b="b"/>
              <a:pathLst>
                <a:path w="4816592" h="211603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90013"/>
                  </a:lnTo>
                  <a:cubicBezTo>
                    <a:pt x="4816592" y="201937"/>
                    <a:pt x="4806926" y="211603"/>
                    <a:pt x="4795002" y="211603"/>
                  </a:cubicBezTo>
                  <a:lnTo>
                    <a:pt x="21590" y="211603"/>
                  </a:lnTo>
                  <a:cubicBezTo>
                    <a:pt x="15864" y="211603"/>
                    <a:pt x="10372" y="209328"/>
                    <a:pt x="6324" y="205279"/>
                  </a:cubicBezTo>
                  <a:cubicBezTo>
                    <a:pt x="2275" y="201230"/>
                    <a:pt x="0" y="195739"/>
                    <a:pt x="0" y="190013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49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8615" y="674245"/>
            <a:ext cx="8261003" cy="108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3"/>
              </a:lnSpc>
            </a:pPr>
            <a:r>
              <a:rPr lang="en-US" sz="6423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SOLUTION OVERVIEW: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8615" y="1959020"/>
            <a:ext cx="11515781" cy="563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[Provide a brief description of </a:t>
            </a:r>
            <a:r>
              <a:rPr lang="en-US" sz="3399" dirty="0" smtClean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your </a:t>
            </a:r>
            <a:r>
              <a:rPr lang="en-US" sz="3399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proposed solution]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82518" y="9561753"/>
            <a:ext cx="776201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@</a:t>
            </a:r>
            <a:r>
              <a:rPr lang="en-US" sz="339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Hackademia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2K24 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Idea Submission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04918" y="504309"/>
            <a:ext cx="2035101" cy="2035101"/>
          </a:xfrm>
          <a:custGeom>
            <a:avLst/>
            <a:gdLst/>
            <a:ahLst/>
            <a:cxnLst/>
            <a:rect l="l" t="t" r="r" b="b"/>
            <a:pathLst>
              <a:path w="2035101" h="2035101">
                <a:moveTo>
                  <a:pt x="0" y="0"/>
                </a:moveTo>
                <a:lnTo>
                  <a:pt x="2035101" y="0"/>
                </a:lnTo>
                <a:lnTo>
                  <a:pt x="2035101" y="2035101"/>
                </a:lnTo>
                <a:lnTo>
                  <a:pt x="0" y="203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483571"/>
            <a:ext cx="18288000" cy="803429"/>
            <a:chOff x="0" y="0"/>
            <a:chExt cx="4816593" cy="2116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11603"/>
            </a:xfrm>
            <a:custGeom>
              <a:avLst/>
              <a:gdLst/>
              <a:ahLst/>
              <a:cxnLst/>
              <a:rect l="l" t="t" r="r" b="b"/>
              <a:pathLst>
                <a:path w="4816592" h="211603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90013"/>
                  </a:lnTo>
                  <a:cubicBezTo>
                    <a:pt x="4816592" y="201937"/>
                    <a:pt x="4806926" y="211603"/>
                    <a:pt x="4795002" y="211603"/>
                  </a:cubicBezTo>
                  <a:lnTo>
                    <a:pt x="21590" y="211603"/>
                  </a:lnTo>
                  <a:cubicBezTo>
                    <a:pt x="15864" y="211603"/>
                    <a:pt x="10372" y="209328"/>
                    <a:pt x="6324" y="205279"/>
                  </a:cubicBezTo>
                  <a:cubicBezTo>
                    <a:pt x="2275" y="201230"/>
                    <a:pt x="0" y="195739"/>
                    <a:pt x="0" y="190013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49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674245"/>
            <a:ext cx="12348745" cy="108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3"/>
              </a:lnSpc>
            </a:pPr>
            <a:r>
              <a:rPr lang="en-US" sz="6423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TECHNICAL APPROACH/STACK: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4306" y="1959020"/>
            <a:ext cx="112299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[Outline the technologies and methodologies you plan to use]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82518" y="9561753"/>
            <a:ext cx="776201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@</a:t>
            </a:r>
            <a:r>
              <a:rPr lang="en-US" sz="339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Hackademia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2K24 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Idea Submission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04918" y="504309"/>
            <a:ext cx="2035101" cy="2035101"/>
          </a:xfrm>
          <a:custGeom>
            <a:avLst/>
            <a:gdLst/>
            <a:ahLst/>
            <a:cxnLst/>
            <a:rect l="l" t="t" r="r" b="b"/>
            <a:pathLst>
              <a:path w="2035101" h="2035101">
                <a:moveTo>
                  <a:pt x="0" y="0"/>
                </a:moveTo>
                <a:lnTo>
                  <a:pt x="2035101" y="0"/>
                </a:lnTo>
                <a:lnTo>
                  <a:pt x="2035101" y="2035101"/>
                </a:lnTo>
                <a:lnTo>
                  <a:pt x="0" y="203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483571"/>
            <a:ext cx="18288000" cy="803429"/>
            <a:chOff x="0" y="0"/>
            <a:chExt cx="4816593" cy="2116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11603"/>
            </a:xfrm>
            <a:custGeom>
              <a:avLst/>
              <a:gdLst/>
              <a:ahLst/>
              <a:cxnLst/>
              <a:rect l="l" t="t" r="r" b="b"/>
              <a:pathLst>
                <a:path w="4816592" h="211603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90013"/>
                  </a:lnTo>
                  <a:cubicBezTo>
                    <a:pt x="4816592" y="201937"/>
                    <a:pt x="4806926" y="211603"/>
                    <a:pt x="4795002" y="211603"/>
                  </a:cubicBezTo>
                  <a:lnTo>
                    <a:pt x="21590" y="211603"/>
                  </a:lnTo>
                  <a:cubicBezTo>
                    <a:pt x="15864" y="211603"/>
                    <a:pt x="10372" y="209328"/>
                    <a:pt x="6324" y="205279"/>
                  </a:cubicBezTo>
                  <a:cubicBezTo>
                    <a:pt x="2275" y="201230"/>
                    <a:pt x="0" y="195739"/>
                    <a:pt x="0" y="190013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49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44306" y="667168"/>
            <a:ext cx="5165940" cy="108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3"/>
              </a:lnSpc>
            </a:pPr>
            <a:r>
              <a:rPr lang="en-US" sz="6423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WORKFLOW: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7316" y="1685099"/>
            <a:ext cx="1406172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[Outline </a:t>
            </a:r>
            <a:r>
              <a:rPr lang="en-US" sz="3399" dirty="0" smtClean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the working of your solution in the form of a diagram/flowchart]</a:t>
            </a:r>
            <a:endParaRPr lang="en-US" sz="3399" dirty="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82518" y="9561753"/>
            <a:ext cx="769057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@</a:t>
            </a:r>
            <a:r>
              <a:rPr lang="en-US" sz="339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Hackademia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2K24 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Idea Submission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04918" y="504309"/>
            <a:ext cx="2035101" cy="2035101"/>
          </a:xfrm>
          <a:custGeom>
            <a:avLst/>
            <a:gdLst/>
            <a:ahLst/>
            <a:cxnLst/>
            <a:rect l="l" t="t" r="r" b="b"/>
            <a:pathLst>
              <a:path w="2035101" h="2035101">
                <a:moveTo>
                  <a:pt x="0" y="0"/>
                </a:moveTo>
                <a:lnTo>
                  <a:pt x="2035101" y="0"/>
                </a:lnTo>
                <a:lnTo>
                  <a:pt x="2035101" y="2035101"/>
                </a:lnTo>
                <a:lnTo>
                  <a:pt x="0" y="203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483571"/>
            <a:ext cx="18288000" cy="803429"/>
            <a:chOff x="0" y="0"/>
            <a:chExt cx="4816593" cy="2116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11603"/>
            </a:xfrm>
            <a:custGeom>
              <a:avLst/>
              <a:gdLst/>
              <a:ahLst/>
              <a:cxnLst/>
              <a:rect l="l" t="t" r="r" b="b"/>
              <a:pathLst>
                <a:path w="4816592" h="211603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90013"/>
                  </a:lnTo>
                  <a:cubicBezTo>
                    <a:pt x="4816592" y="201937"/>
                    <a:pt x="4806926" y="211603"/>
                    <a:pt x="4795002" y="211603"/>
                  </a:cubicBezTo>
                  <a:lnTo>
                    <a:pt x="21590" y="211603"/>
                  </a:lnTo>
                  <a:cubicBezTo>
                    <a:pt x="15864" y="211603"/>
                    <a:pt x="10372" y="209328"/>
                    <a:pt x="6324" y="205279"/>
                  </a:cubicBezTo>
                  <a:cubicBezTo>
                    <a:pt x="2275" y="201230"/>
                    <a:pt x="0" y="195739"/>
                    <a:pt x="0" y="190013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49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74245"/>
            <a:ext cx="5636568" cy="108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3"/>
              </a:lnSpc>
            </a:pPr>
            <a:r>
              <a:rPr lang="en-US" sz="6423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KEY FEATURES: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82518" y="9561753"/>
            <a:ext cx="776201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@</a:t>
            </a:r>
            <a:r>
              <a:rPr lang="en-US" sz="339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Hackademia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2K24 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Idea Submission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685099"/>
            <a:ext cx="10825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[Outline the key features and novelty of your solution]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04918" y="504309"/>
            <a:ext cx="2035101" cy="2035101"/>
          </a:xfrm>
          <a:custGeom>
            <a:avLst/>
            <a:gdLst/>
            <a:ahLst/>
            <a:cxnLst/>
            <a:rect l="l" t="t" r="r" b="b"/>
            <a:pathLst>
              <a:path w="2035101" h="2035101">
                <a:moveTo>
                  <a:pt x="0" y="0"/>
                </a:moveTo>
                <a:lnTo>
                  <a:pt x="2035101" y="0"/>
                </a:lnTo>
                <a:lnTo>
                  <a:pt x="2035101" y="2035101"/>
                </a:lnTo>
                <a:lnTo>
                  <a:pt x="0" y="203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483571"/>
            <a:ext cx="18288000" cy="803429"/>
            <a:chOff x="0" y="0"/>
            <a:chExt cx="4816593" cy="2116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11603"/>
            </a:xfrm>
            <a:custGeom>
              <a:avLst/>
              <a:gdLst/>
              <a:ahLst/>
              <a:cxnLst/>
              <a:rect l="l" t="t" r="r" b="b"/>
              <a:pathLst>
                <a:path w="4816592" h="211603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90013"/>
                  </a:lnTo>
                  <a:cubicBezTo>
                    <a:pt x="4816592" y="201937"/>
                    <a:pt x="4806926" y="211603"/>
                    <a:pt x="4795002" y="211603"/>
                  </a:cubicBezTo>
                  <a:lnTo>
                    <a:pt x="21590" y="211603"/>
                  </a:lnTo>
                  <a:cubicBezTo>
                    <a:pt x="15864" y="211603"/>
                    <a:pt x="10372" y="209328"/>
                    <a:pt x="6324" y="205279"/>
                  </a:cubicBezTo>
                  <a:cubicBezTo>
                    <a:pt x="2275" y="201230"/>
                    <a:pt x="0" y="195739"/>
                    <a:pt x="0" y="190013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49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382518" y="9561753"/>
            <a:ext cx="776201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@</a:t>
            </a:r>
            <a:r>
              <a:rPr lang="en-US" sz="339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Hackademia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2K24 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Idea Submission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8895" y="437253"/>
            <a:ext cx="10646222" cy="108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3"/>
              </a:lnSpc>
            </a:pPr>
            <a:r>
              <a:rPr lang="en-US" sz="6423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SUBMISSION GUIDELINES: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8557" y="2197145"/>
            <a:ext cx="10646560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5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 not modify the template format.</a:t>
            </a:r>
          </a:p>
          <a:p>
            <a:pPr marL="582925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Try to avoid paragraphs and try to use bullet points</a:t>
            </a:r>
            <a:r>
              <a:rPr lang="en-US" sz="2699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26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82925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 dirty="0">
                <a:solidFill>
                  <a:srgbClr val="EEBF57"/>
                </a:solidFill>
                <a:latin typeface="Open Sans"/>
                <a:ea typeface="Open Sans"/>
                <a:cs typeface="Open Sans"/>
                <a:sym typeface="Open Sans"/>
              </a:rPr>
              <a:t>Delete this </a:t>
            </a:r>
            <a:r>
              <a:rPr lang="en-US" sz="2699" dirty="0" smtClean="0">
                <a:solidFill>
                  <a:srgbClr val="EEBF57"/>
                </a:solidFill>
                <a:latin typeface="Open Sans"/>
                <a:ea typeface="Open Sans"/>
                <a:cs typeface="Open Sans"/>
                <a:sym typeface="Open Sans"/>
              </a:rPr>
              <a:t>slide at the time </a:t>
            </a:r>
            <a:r>
              <a:rPr lang="en-US" sz="2699" dirty="0" smtClean="0">
                <a:solidFill>
                  <a:srgbClr val="EEBF57"/>
                </a:solidFill>
                <a:latin typeface="Open Sans"/>
                <a:ea typeface="Open Sans"/>
                <a:cs typeface="Open Sans"/>
                <a:sym typeface="Open Sans"/>
              </a:rPr>
              <a:t>of submission</a:t>
            </a:r>
            <a:r>
              <a:rPr lang="en-US" sz="2699" dirty="0" smtClean="0">
                <a:solidFill>
                  <a:srgbClr val="EEBF57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2699" dirty="0">
              <a:solidFill>
                <a:srgbClr val="EEBF5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141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Canva Sans Bold</vt:lpstr>
      <vt:lpstr>Rosario Bold</vt:lpstr>
      <vt:lpstr>Rosario</vt:lpstr>
      <vt:lpstr>Canva Sans</vt:lpstr>
      <vt:lpstr>Open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Hackademia2K24_Idea_Template</dc:title>
  <cp:lastModifiedBy>HP</cp:lastModifiedBy>
  <cp:revision>6</cp:revision>
  <dcterms:created xsi:type="dcterms:W3CDTF">2006-08-16T00:00:00Z</dcterms:created>
  <dcterms:modified xsi:type="dcterms:W3CDTF">2024-09-21T10:22:30Z</dcterms:modified>
  <dc:identifier>DAGRYAhVQEU</dc:identifier>
</cp:coreProperties>
</file>