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League Spartan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Relationship Id="rId5" Target="../media/image1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Relationship Id="rId5" Target="../media/image1.png" Type="http://schemas.openxmlformats.org/officeDocument/2006/relationships/image"/><Relationship Id="rId6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5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32028" y="1711860"/>
            <a:ext cx="8223945" cy="6863279"/>
            <a:chOff x="0" y="0"/>
            <a:chExt cx="10965259" cy="91510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46763" y="0"/>
              <a:ext cx="6471733" cy="6344836"/>
            </a:xfrm>
            <a:custGeom>
              <a:avLst/>
              <a:gdLst/>
              <a:ahLst/>
              <a:cxnLst/>
              <a:rect r="r" b="b" t="t" l="l"/>
              <a:pathLst>
                <a:path h="6344836" w="6471733">
                  <a:moveTo>
                    <a:pt x="0" y="0"/>
                  </a:moveTo>
                  <a:lnTo>
                    <a:pt x="6471733" y="0"/>
                  </a:lnTo>
                  <a:lnTo>
                    <a:pt x="6471733" y="6344836"/>
                  </a:lnTo>
                  <a:lnTo>
                    <a:pt x="0" y="6344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7119463"/>
              <a:ext cx="10965259" cy="2031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>
                  <a:solidFill>
                    <a:srgbClr val="F0F0F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Critical Turtle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5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64544" y="2449819"/>
            <a:ext cx="6808481" cy="6808481"/>
          </a:xfrm>
          <a:custGeom>
            <a:avLst/>
            <a:gdLst/>
            <a:ahLst/>
            <a:cxnLst/>
            <a:rect r="r" b="b" t="t" l="l"/>
            <a:pathLst>
              <a:path h="6808481" w="6808481">
                <a:moveTo>
                  <a:pt x="0" y="0"/>
                </a:moveTo>
                <a:lnTo>
                  <a:pt x="6808481" y="0"/>
                </a:lnTo>
                <a:lnTo>
                  <a:pt x="6808481" y="6808481"/>
                </a:lnTo>
                <a:lnTo>
                  <a:pt x="0" y="6808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797036" y="2524317"/>
            <a:ext cx="7028026" cy="83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9"/>
              </a:lnSpc>
            </a:pPr>
            <a:r>
              <a:rPr lang="en-US" sz="49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Scale from 0 out of 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55359" y="3634711"/>
            <a:ext cx="7111379" cy="170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9"/>
              </a:lnSpc>
            </a:pPr>
            <a:r>
              <a:rPr lang="en-US" sz="49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“Would you take it home as pet?”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55359" y="7182596"/>
            <a:ext cx="7111379" cy="1709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9"/>
              </a:lnSpc>
            </a:pPr>
            <a:r>
              <a:rPr lang="en-US" sz="49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0 - Definitely not</a:t>
            </a:r>
          </a:p>
          <a:p>
            <a:pPr algn="ctr">
              <a:lnSpc>
                <a:spcPts val="6889"/>
              </a:lnSpc>
            </a:pPr>
            <a:r>
              <a:rPr lang="en-US" sz="49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10 - I would love to!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943554" y="258259"/>
            <a:ext cx="1846367" cy="1540883"/>
            <a:chOff x="0" y="0"/>
            <a:chExt cx="2461823" cy="20545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04423" y="0"/>
              <a:ext cx="1452976" cy="1424487"/>
            </a:xfrm>
            <a:custGeom>
              <a:avLst/>
              <a:gdLst/>
              <a:ahLst/>
              <a:cxnLst/>
              <a:rect r="r" b="b" t="t" l="l"/>
              <a:pathLst>
                <a:path h="1424487" w="1452976">
                  <a:moveTo>
                    <a:pt x="0" y="0"/>
                  </a:moveTo>
                  <a:lnTo>
                    <a:pt x="1452977" y="0"/>
                  </a:lnTo>
                  <a:lnTo>
                    <a:pt x="1452977" y="1424487"/>
                  </a:lnTo>
                  <a:lnTo>
                    <a:pt x="0" y="1424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1598792"/>
              <a:ext cx="2461823" cy="4557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91"/>
                </a:lnSpc>
              </a:pPr>
              <a:r>
                <a:rPr lang="en-US" sz="2065">
                  <a:solidFill>
                    <a:srgbClr val="F0F0F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Critical Turtle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5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502488" cy="3502488"/>
          </a:xfrm>
          <a:custGeom>
            <a:avLst/>
            <a:gdLst/>
            <a:ahLst/>
            <a:cxnLst/>
            <a:rect r="r" b="b" t="t" l="l"/>
            <a:pathLst>
              <a:path h="3502488" w="3502488">
                <a:moveTo>
                  <a:pt x="0" y="0"/>
                </a:moveTo>
                <a:lnTo>
                  <a:pt x="3502488" y="0"/>
                </a:lnTo>
                <a:lnTo>
                  <a:pt x="3502488" y="3502488"/>
                </a:lnTo>
                <a:lnTo>
                  <a:pt x="0" y="350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81073" y="5573437"/>
            <a:ext cx="3502488" cy="3502488"/>
          </a:xfrm>
          <a:custGeom>
            <a:avLst/>
            <a:gdLst/>
            <a:ahLst/>
            <a:cxnLst/>
            <a:rect r="r" b="b" t="t" l="l"/>
            <a:pathLst>
              <a:path h="3502488" w="3502488">
                <a:moveTo>
                  <a:pt x="0" y="0"/>
                </a:moveTo>
                <a:lnTo>
                  <a:pt x="3502488" y="0"/>
                </a:lnTo>
                <a:lnTo>
                  <a:pt x="3502488" y="3502489"/>
                </a:lnTo>
                <a:lnTo>
                  <a:pt x="0" y="35024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74437" y="5573437"/>
            <a:ext cx="3684863" cy="3684863"/>
          </a:xfrm>
          <a:custGeom>
            <a:avLst/>
            <a:gdLst/>
            <a:ahLst/>
            <a:cxnLst/>
            <a:rect r="r" b="b" t="t" l="l"/>
            <a:pathLst>
              <a:path h="3684863" w="3684863">
                <a:moveTo>
                  <a:pt x="0" y="0"/>
                </a:moveTo>
                <a:lnTo>
                  <a:pt x="3684863" y="0"/>
                </a:lnTo>
                <a:lnTo>
                  <a:pt x="3684863" y="3684863"/>
                </a:lnTo>
                <a:lnTo>
                  <a:pt x="0" y="3684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36746" y="846326"/>
            <a:ext cx="3684863" cy="3684863"/>
          </a:xfrm>
          <a:custGeom>
            <a:avLst/>
            <a:gdLst/>
            <a:ahLst/>
            <a:cxnLst/>
            <a:rect r="r" b="b" t="t" l="l"/>
            <a:pathLst>
              <a:path h="3684863" w="3684863">
                <a:moveTo>
                  <a:pt x="0" y="0"/>
                </a:moveTo>
                <a:lnTo>
                  <a:pt x="3684863" y="0"/>
                </a:lnTo>
                <a:lnTo>
                  <a:pt x="3684863" y="3684862"/>
                </a:lnTo>
                <a:lnTo>
                  <a:pt x="0" y="36848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965849" y="258259"/>
            <a:ext cx="1846367" cy="1540883"/>
            <a:chOff x="0" y="0"/>
            <a:chExt cx="2461823" cy="20545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04423" y="0"/>
              <a:ext cx="1452976" cy="1424487"/>
            </a:xfrm>
            <a:custGeom>
              <a:avLst/>
              <a:gdLst/>
              <a:ahLst/>
              <a:cxnLst/>
              <a:rect r="r" b="b" t="t" l="l"/>
              <a:pathLst>
                <a:path h="1424487" w="1452976">
                  <a:moveTo>
                    <a:pt x="0" y="0"/>
                  </a:moveTo>
                  <a:lnTo>
                    <a:pt x="1452977" y="0"/>
                  </a:lnTo>
                  <a:lnTo>
                    <a:pt x="1452977" y="1424487"/>
                  </a:lnTo>
                  <a:lnTo>
                    <a:pt x="0" y="1424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1598792"/>
              <a:ext cx="2461823" cy="4557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91"/>
                </a:lnSpc>
              </a:pPr>
              <a:r>
                <a:rPr lang="en-US" sz="2065">
                  <a:solidFill>
                    <a:srgbClr val="F0F0F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Critical Turtle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5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502488" cy="3502488"/>
          </a:xfrm>
          <a:custGeom>
            <a:avLst/>
            <a:gdLst/>
            <a:ahLst/>
            <a:cxnLst/>
            <a:rect r="r" b="b" t="t" l="l"/>
            <a:pathLst>
              <a:path h="3502488" w="3502488">
                <a:moveTo>
                  <a:pt x="0" y="0"/>
                </a:moveTo>
                <a:lnTo>
                  <a:pt x="3502488" y="0"/>
                </a:lnTo>
                <a:lnTo>
                  <a:pt x="3502488" y="3502488"/>
                </a:lnTo>
                <a:lnTo>
                  <a:pt x="0" y="350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81073" y="5573437"/>
            <a:ext cx="3502488" cy="3502488"/>
          </a:xfrm>
          <a:custGeom>
            <a:avLst/>
            <a:gdLst/>
            <a:ahLst/>
            <a:cxnLst/>
            <a:rect r="r" b="b" t="t" l="l"/>
            <a:pathLst>
              <a:path h="3502488" w="3502488">
                <a:moveTo>
                  <a:pt x="0" y="0"/>
                </a:moveTo>
                <a:lnTo>
                  <a:pt x="3502488" y="0"/>
                </a:lnTo>
                <a:lnTo>
                  <a:pt x="3502488" y="3502489"/>
                </a:lnTo>
                <a:lnTo>
                  <a:pt x="0" y="35024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74437" y="5573437"/>
            <a:ext cx="3684863" cy="3684863"/>
          </a:xfrm>
          <a:custGeom>
            <a:avLst/>
            <a:gdLst/>
            <a:ahLst/>
            <a:cxnLst/>
            <a:rect r="r" b="b" t="t" l="l"/>
            <a:pathLst>
              <a:path h="3684863" w="3684863">
                <a:moveTo>
                  <a:pt x="0" y="0"/>
                </a:moveTo>
                <a:lnTo>
                  <a:pt x="3684863" y="0"/>
                </a:lnTo>
                <a:lnTo>
                  <a:pt x="3684863" y="3684863"/>
                </a:lnTo>
                <a:lnTo>
                  <a:pt x="0" y="3684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26891" y="847394"/>
            <a:ext cx="3684863" cy="3684863"/>
          </a:xfrm>
          <a:custGeom>
            <a:avLst/>
            <a:gdLst/>
            <a:ahLst/>
            <a:cxnLst/>
            <a:rect r="r" b="b" t="t" l="l"/>
            <a:pathLst>
              <a:path h="3684863" w="3684863">
                <a:moveTo>
                  <a:pt x="0" y="0"/>
                </a:moveTo>
                <a:lnTo>
                  <a:pt x="3684862" y="0"/>
                </a:lnTo>
                <a:lnTo>
                  <a:pt x="3684862" y="3684863"/>
                </a:lnTo>
                <a:lnTo>
                  <a:pt x="0" y="36848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7780" y="4792195"/>
            <a:ext cx="2944329" cy="638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5"/>
              </a:lnSpc>
            </a:pPr>
            <a:r>
              <a:rPr lang="en-US" sz="375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9 out of 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20612" y="9384305"/>
            <a:ext cx="3223409" cy="638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5"/>
              </a:lnSpc>
            </a:pPr>
            <a:r>
              <a:rPr lang="en-US" sz="375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8.5 out of 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26891" y="4792195"/>
            <a:ext cx="3675035" cy="638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5"/>
              </a:lnSpc>
            </a:pPr>
            <a:r>
              <a:rPr lang="en-US" sz="375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7.5 out of 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944704" y="9384305"/>
            <a:ext cx="2944329" cy="638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5"/>
              </a:lnSpc>
            </a:pPr>
            <a:r>
              <a:rPr lang="en-US" sz="375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8 out of 10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965849" y="258259"/>
            <a:ext cx="1846367" cy="1540883"/>
            <a:chOff x="0" y="0"/>
            <a:chExt cx="2461823" cy="20545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04423" y="0"/>
              <a:ext cx="1452976" cy="1424487"/>
            </a:xfrm>
            <a:custGeom>
              <a:avLst/>
              <a:gdLst/>
              <a:ahLst/>
              <a:cxnLst/>
              <a:rect r="r" b="b" t="t" l="l"/>
              <a:pathLst>
                <a:path h="1424487" w="1452976">
                  <a:moveTo>
                    <a:pt x="0" y="0"/>
                  </a:moveTo>
                  <a:lnTo>
                    <a:pt x="1452977" y="0"/>
                  </a:lnTo>
                  <a:lnTo>
                    <a:pt x="1452977" y="1424487"/>
                  </a:lnTo>
                  <a:lnTo>
                    <a:pt x="0" y="1424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598792"/>
              <a:ext cx="2461823" cy="4557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91"/>
                </a:lnSpc>
              </a:pPr>
              <a:r>
                <a:rPr lang="en-US" sz="2065">
                  <a:solidFill>
                    <a:srgbClr val="F0F0F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Critical Turtle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5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514059" cy="3514059"/>
          </a:xfrm>
          <a:custGeom>
            <a:avLst/>
            <a:gdLst/>
            <a:ahLst/>
            <a:cxnLst/>
            <a:rect r="r" b="b" t="t" l="l"/>
            <a:pathLst>
              <a:path h="3514059" w="3514059">
                <a:moveTo>
                  <a:pt x="0" y="0"/>
                </a:moveTo>
                <a:lnTo>
                  <a:pt x="3514059" y="0"/>
                </a:lnTo>
                <a:lnTo>
                  <a:pt x="3514059" y="3514059"/>
                </a:lnTo>
                <a:lnTo>
                  <a:pt x="0" y="3514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13767" y="1028700"/>
            <a:ext cx="3514059" cy="3514059"/>
          </a:xfrm>
          <a:custGeom>
            <a:avLst/>
            <a:gdLst/>
            <a:ahLst/>
            <a:cxnLst/>
            <a:rect r="r" b="b" t="t" l="l"/>
            <a:pathLst>
              <a:path h="3514059" w="3514059">
                <a:moveTo>
                  <a:pt x="0" y="0"/>
                </a:moveTo>
                <a:lnTo>
                  <a:pt x="3514059" y="0"/>
                </a:lnTo>
                <a:lnTo>
                  <a:pt x="3514059" y="3514059"/>
                </a:lnTo>
                <a:lnTo>
                  <a:pt x="0" y="3514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9253" y="5744241"/>
            <a:ext cx="3514059" cy="3514059"/>
          </a:xfrm>
          <a:custGeom>
            <a:avLst/>
            <a:gdLst/>
            <a:ahLst/>
            <a:cxnLst/>
            <a:rect r="r" b="b" t="t" l="l"/>
            <a:pathLst>
              <a:path h="3514059" w="3514059">
                <a:moveTo>
                  <a:pt x="0" y="0"/>
                </a:moveTo>
                <a:lnTo>
                  <a:pt x="3514059" y="0"/>
                </a:lnTo>
                <a:lnTo>
                  <a:pt x="3514059" y="3514059"/>
                </a:lnTo>
                <a:lnTo>
                  <a:pt x="0" y="35140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025973" y="258259"/>
            <a:ext cx="1846367" cy="1540883"/>
            <a:chOff x="0" y="0"/>
            <a:chExt cx="2461823" cy="20545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4423" y="0"/>
              <a:ext cx="1452976" cy="1424487"/>
            </a:xfrm>
            <a:custGeom>
              <a:avLst/>
              <a:gdLst/>
              <a:ahLst/>
              <a:cxnLst/>
              <a:rect r="r" b="b" t="t" l="l"/>
              <a:pathLst>
                <a:path h="1424487" w="1452976">
                  <a:moveTo>
                    <a:pt x="0" y="0"/>
                  </a:moveTo>
                  <a:lnTo>
                    <a:pt x="1452977" y="0"/>
                  </a:lnTo>
                  <a:lnTo>
                    <a:pt x="1452977" y="1424487"/>
                  </a:lnTo>
                  <a:lnTo>
                    <a:pt x="0" y="1424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1598792"/>
              <a:ext cx="2461823" cy="4557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91"/>
                </a:lnSpc>
              </a:pPr>
              <a:r>
                <a:rPr lang="en-US" sz="2065">
                  <a:solidFill>
                    <a:srgbClr val="F0F0F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Critical Turtle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642534" y="5744241"/>
            <a:ext cx="3616766" cy="3514059"/>
          </a:xfrm>
          <a:custGeom>
            <a:avLst/>
            <a:gdLst/>
            <a:ahLst/>
            <a:cxnLst/>
            <a:rect r="r" b="b" t="t" l="l"/>
            <a:pathLst>
              <a:path h="3514059" w="3616766">
                <a:moveTo>
                  <a:pt x="0" y="0"/>
                </a:moveTo>
                <a:lnTo>
                  <a:pt x="3616766" y="0"/>
                </a:lnTo>
                <a:lnTo>
                  <a:pt x="3616766" y="3514059"/>
                </a:lnTo>
                <a:lnTo>
                  <a:pt x="0" y="35140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5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514059" cy="3514059"/>
          </a:xfrm>
          <a:custGeom>
            <a:avLst/>
            <a:gdLst/>
            <a:ahLst/>
            <a:cxnLst/>
            <a:rect r="r" b="b" t="t" l="l"/>
            <a:pathLst>
              <a:path h="3514059" w="3514059">
                <a:moveTo>
                  <a:pt x="0" y="0"/>
                </a:moveTo>
                <a:lnTo>
                  <a:pt x="3514059" y="0"/>
                </a:lnTo>
                <a:lnTo>
                  <a:pt x="3514059" y="3514059"/>
                </a:lnTo>
                <a:lnTo>
                  <a:pt x="0" y="3514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13767" y="1028700"/>
            <a:ext cx="3514059" cy="3514059"/>
          </a:xfrm>
          <a:custGeom>
            <a:avLst/>
            <a:gdLst/>
            <a:ahLst/>
            <a:cxnLst/>
            <a:rect r="r" b="b" t="t" l="l"/>
            <a:pathLst>
              <a:path h="3514059" w="3514059">
                <a:moveTo>
                  <a:pt x="0" y="0"/>
                </a:moveTo>
                <a:lnTo>
                  <a:pt x="3514059" y="0"/>
                </a:lnTo>
                <a:lnTo>
                  <a:pt x="3514059" y="3514059"/>
                </a:lnTo>
                <a:lnTo>
                  <a:pt x="0" y="3514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9253" y="5744241"/>
            <a:ext cx="3514059" cy="3514059"/>
          </a:xfrm>
          <a:custGeom>
            <a:avLst/>
            <a:gdLst/>
            <a:ahLst/>
            <a:cxnLst/>
            <a:rect r="r" b="b" t="t" l="l"/>
            <a:pathLst>
              <a:path h="3514059" w="3514059">
                <a:moveTo>
                  <a:pt x="0" y="0"/>
                </a:moveTo>
                <a:lnTo>
                  <a:pt x="3514059" y="0"/>
                </a:lnTo>
                <a:lnTo>
                  <a:pt x="3514059" y="3514059"/>
                </a:lnTo>
                <a:lnTo>
                  <a:pt x="0" y="35140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025973" y="258259"/>
            <a:ext cx="1846367" cy="1540883"/>
            <a:chOff x="0" y="0"/>
            <a:chExt cx="2461823" cy="20545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4423" y="0"/>
              <a:ext cx="1452976" cy="1424487"/>
            </a:xfrm>
            <a:custGeom>
              <a:avLst/>
              <a:gdLst/>
              <a:ahLst/>
              <a:cxnLst/>
              <a:rect r="r" b="b" t="t" l="l"/>
              <a:pathLst>
                <a:path h="1424487" w="1452976">
                  <a:moveTo>
                    <a:pt x="0" y="0"/>
                  </a:moveTo>
                  <a:lnTo>
                    <a:pt x="1452977" y="0"/>
                  </a:lnTo>
                  <a:lnTo>
                    <a:pt x="1452977" y="1424487"/>
                  </a:lnTo>
                  <a:lnTo>
                    <a:pt x="0" y="1424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1598792"/>
              <a:ext cx="2461823" cy="4557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91"/>
                </a:lnSpc>
              </a:pPr>
              <a:r>
                <a:rPr lang="en-US" sz="2065">
                  <a:solidFill>
                    <a:srgbClr val="F0F0F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Critical Turtle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642534" y="5744241"/>
            <a:ext cx="3616766" cy="3514059"/>
          </a:xfrm>
          <a:custGeom>
            <a:avLst/>
            <a:gdLst/>
            <a:ahLst/>
            <a:cxnLst/>
            <a:rect r="r" b="b" t="t" l="l"/>
            <a:pathLst>
              <a:path h="3514059" w="3616766">
                <a:moveTo>
                  <a:pt x="0" y="0"/>
                </a:moveTo>
                <a:lnTo>
                  <a:pt x="3616766" y="0"/>
                </a:lnTo>
                <a:lnTo>
                  <a:pt x="3616766" y="3514059"/>
                </a:lnTo>
                <a:lnTo>
                  <a:pt x="0" y="35140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15637" y="4791126"/>
            <a:ext cx="3940185" cy="638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5"/>
              </a:lnSpc>
            </a:pPr>
            <a:r>
              <a:rPr lang="en-US" sz="375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2.5 out of 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36190" y="9505950"/>
            <a:ext cx="3940185" cy="638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5"/>
              </a:lnSpc>
            </a:pPr>
            <a:r>
              <a:rPr lang="en-US" sz="375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5.5 out of 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00704" y="4791126"/>
            <a:ext cx="3940185" cy="638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5"/>
              </a:lnSpc>
            </a:pPr>
            <a:r>
              <a:rPr lang="en-US" sz="375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 out of 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80824" y="9505950"/>
            <a:ext cx="3940185" cy="638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5"/>
              </a:lnSpc>
            </a:pPr>
            <a:r>
              <a:rPr lang="en-US" sz="375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3.5 out of 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DAGKwrg-ZJ8</dc:identifier>
  <dcterms:modified xsi:type="dcterms:W3CDTF">2011-08-01T06:04:30Z</dcterms:modified>
  <cp:revision>1</cp:revision>
  <dc:title>Adicionar um título</dc:title>
</cp:coreProperties>
</file>