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bd5cbc93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bd5cbc9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bd5cbc9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bd5cbc9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bd5cbc93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bd5cbc93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theatlantic.com/photo/2018/01/weird-wonderful-photos-from-the-archives/55137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076875" y="69225"/>
            <a:ext cx="3951700" cy="2556975"/>
          </a:xfrm>
          <a:prstGeom prst="rect">
            <a:avLst/>
          </a:prstGeom>
          <a:noFill/>
          <a:ln>
            <a:noFill/>
          </a:ln>
        </p:spPr>
      </p:pic>
      <p:pic>
        <p:nvPicPr>
          <p:cNvPr id="55" name="Google Shape;55;p13"/>
          <p:cNvPicPr preferRelativeResize="0"/>
          <p:nvPr/>
        </p:nvPicPr>
        <p:blipFill>
          <a:blip r:embed="rId4">
            <a:alphaModFix/>
          </a:blip>
          <a:stretch>
            <a:fillRect/>
          </a:stretch>
        </p:blipFill>
        <p:spPr>
          <a:xfrm>
            <a:off x="68675" y="0"/>
            <a:ext cx="2430775" cy="3241049"/>
          </a:xfrm>
          <a:prstGeom prst="rect">
            <a:avLst/>
          </a:prstGeom>
          <a:noFill/>
          <a:ln>
            <a:noFill/>
          </a:ln>
        </p:spPr>
      </p:pic>
      <p:pic>
        <p:nvPicPr>
          <p:cNvPr id="56" name="Google Shape;56;p13"/>
          <p:cNvPicPr preferRelativeResize="0"/>
          <p:nvPr/>
        </p:nvPicPr>
        <p:blipFill>
          <a:blip r:embed="rId5">
            <a:alphaModFix/>
          </a:blip>
          <a:stretch>
            <a:fillRect/>
          </a:stretch>
        </p:blipFill>
        <p:spPr>
          <a:xfrm>
            <a:off x="3111225" y="2626200"/>
            <a:ext cx="3483675" cy="274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52400" y="152400"/>
            <a:ext cx="5215649" cy="2588425"/>
          </a:xfrm>
          <a:prstGeom prst="rect">
            <a:avLst/>
          </a:prstGeom>
          <a:noFill/>
          <a:ln>
            <a:noFill/>
          </a:ln>
        </p:spPr>
      </p:pic>
      <p:sp>
        <p:nvSpPr>
          <p:cNvPr id="62" name="Google Shape;62;p14"/>
          <p:cNvSpPr txBox="1"/>
          <p:nvPr/>
        </p:nvSpPr>
        <p:spPr>
          <a:xfrm>
            <a:off x="152400" y="2996475"/>
            <a:ext cx="49485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solidFill>
                  <a:schemeClr val="dk1"/>
                </a:solidFill>
                <a:highlight>
                  <a:srgbClr val="FFFFFF"/>
                </a:highlight>
                <a:latin typeface="Roboto"/>
                <a:ea typeface="Roboto"/>
                <a:cs typeface="Roboto"/>
                <a:sym typeface="Roboto"/>
              </a:rPr>
              <a:t>May 8, 1941, New York, La Guardia Field. TWA mechanics and inspectors with propeller hub caps over their heads as they go about spring overhauling chores on the giant transport planes at the airport.</a:t>
            </a:r>
            <a:endParaRPr sz="13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GB" sz="1350" u="sng">
                <a:solidFill>
                  <a:schemeClr val="hlink"/>
                </a:solidFill>
                <a:highlight>
                  <a:srgbClr val="FFFFFF"/>
                </a:highlight>
                <a:latin typeface="Roboto"/>
                <a:ea typeface="Roboto"/>
                <a:cs typeface="Roboto"/>
                <a:sym typeface="Roboto"/>
                <a:hlinkClick r:id="rId4"/>
              </a:rPr>
              <a:t>https://www.theatlantic.com/photo/2018/01/weird-wonderful-photos-from-the-archives/551378/</a:t>
            </a:r>
            <a:r>
              <a:rPr lang="en-GB" sz="1350">
                <a:solidFill>
                  <a:schemeClr val="dk1"/>
                </a:solidFill>
                <a:highlight>
                  <a:srgbClr val="FFFFFF"/>
                </a:highlight>
                <a:latin typeface="Roboto"/>
                <a:ea typeface="Roboto"/>
                <a:cs typeface="Roboto"/>
                <a:sym typeface="Roboto"/>
              </a:rPr>
              <a:t> </a:t>
            </a:r>
            <a:endParaRPr sz="1350">
              <a:solidFill>
                <a:schemeClr val="dk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6920900" cy="3584374"/>
          </a:xfrm>
          <a:prstGeom prst="rect">
            <a:avLst/>
          </a:prstGeom>
          <a:noFill/>
          <a:ln>
            <a:noFill/>
          </a:ln>
        </p:spPr>
      </p:pic>
      <p:sp>
        <p:nvSpPr>
          <p:cNvPr id="68" name="Google Shape;68;p15"/>
          <p:cNvSpPr txBox="1"/>
          <p:nvPr/>
        </p:nvSpPr>
        <p:spPr>
          <a:xfrm>
            <a:off x="152400" y="3820725"/>
            <a:ext cx="30000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solidFill>
                  <a:schemeClr val="dk1"/>
                </a:solidFill>
                <a:highlight>
                  <a:srgbClr val="FFFFFF"/>
                </a:highlight>
                <a:latin typeface="Roboto"/>
                <a:ea typeface="Roboto"/>
                <a:cs typeface="Roboto"/>
                <a:sym typeface="Roboto"/>
              </a:rPr>
              <a:t>Oldriev's new tricycle. Photo by Chas. W Oldrieve, 1882.</a:t>
            </a:r>
            <a:endParaRPr sz="13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GB" sz="1350">
                <a:solidFill>
                  <a:schemeClr val="dk1"/>
                </a:solidFill>
                <a:highlight>
                  <a:srgbClr val="FFFFFF"/>
                </a:highlight>
                <a:latin typeface="Roboto"/>
                <a:ea typeface="Roboto"/>
                <a:cs typeface="Roboto"/>
                <a:sym typeface="Roboto"/>
              </a:rPr>
              <a:t>https://www.theatlantic.com/photo/2018/01/weird-wonderful-photos-from-the-archives/551378/</a:t>
            </a:r>
            <a:endParaRPr sz="1350">
              <a:solidFill>
                <a:schemeClr val="dk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55425" y="109475"/>
            <a:ext cx="4891613" cy="4838699"/>
          </a:xfrm>
          <a:prstGeom prst="rect">
            <a:avLst/>
          </a:prstGeom>
          <a:noFill/>
          <a:ln>
            <a:noFill/>
          </a:ln>
        </p:spPr>
      </p:pic>
      <p:sp>
        <p:nvSpPr>
          <p:cNvPr id="74" name="Google Shape;74;p16"/>
          <p:cNvSpPr txBox="1"/>
          <p:nvPr/>
        </p:nvSpPr>
        <p:spPr>
          <a:xfrm>
            <a:off x="5460650" y="1519700"/>
            <a:ext cx="30000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chemeClr val="dk1"/>
                </a:solidFill>
                <a:highlight>
                  <a:srgbClr val="FFFFFF"/>
                </a:highlight>
                <a:latin typeface="Roboto"/>
                <a:ea typeface="Roboto"/>
                <a:cs typeface="Roboto"/>
                <a:sym typeface="Roboto"/>
              </a:rPr>
              <a:t>Top-ranking German generals, during their North African campaign, unearthed ancient alien artifacts in Egypt.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