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5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486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3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50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2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7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CE0E-28AE-41E4-8E92-123327BA3F3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704640-2666-4B16-95CE-E409083B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677-1EBE-4492-B29D-4AA9EBD5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23" y="1146517"/>
            <a:ext cx="7766936" cy="1646302"/>
          </a:xfrm>
        </p:spPr>
        <p:txBody>
          <a:bodyPr/>
          <a:lstStyle/>
          <a:p>
            <a:r>
              <a:rPr lang="en-US" dirty="0"/>
              <a:t>Nearables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9153-9307-4E0F-97BC-0720EBB96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4537" y="2792818"/>
            <a:ext cx="7766936" cy="269358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Uncharted-5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Hrishikesh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Rendalkar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Harini Balakrishnan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Swetha Chandrasekar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Sourabh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Namilikonda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Hemambujam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Veeraraghavan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4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9154-0A75-4ACC-A75B-F783B338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Statement1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3BC2-F9B3-4C06-963A-8B923E35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881"/>
            <a:ext cx="8596668" cy="3880773"/>
          </a:xfrm>
        </p:spPr>
        <p:txBody>
          <a:bodyPr/>
          <a:lstStyle/>
          <a:p>
            <a:r>
              <a:rPr lang="en-US" dirty="0"/>
              <a:t>During earthquakes many people are trapped under the debris and its difficult to search these people. Exact count of people trapped is difficult to get.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8DDBB-5DDF-4BD3-8E52-76B12C07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08" y="2573375"/>
            <a:ext cx="7132320" cy="38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AF2D-4DF3-4D7B-BF81-7B0766AA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2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04BD-01C0-42E1-8FF7-ECEAB537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34" y="1386866"/>
            <a:ext cx="8596668" cy="3880773"/>
          </a:xfrm>
        </p:spPr>
        <p:txBody>
          <a:bodyPr/>
          <a:lstStyle/>
          <a:p>
            <a:r>
              <a:rPr lang="en-US" dirty="0"/>
              <a:t>During fire accidents or any natural calamities its difficult to search your way out of the stores e.g. Walmart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26BA2-F241-4997-953B-A3D240978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4" y="2846357"/>
            <a:ext cx="5289526" cy="2485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FE3E7-6CAD-4C9F-923A-4395A9307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40" y="3188962"/>
            <a:ext cx="3593189" cy="17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1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8F3D-D24B-4A25-94EA-B45DFFC7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E89A-9958-40EA-BCF1-1904D7AC8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492"/>
            <a:ext cx="8596668" cy="2347056"/>
          </a:xfrm>
        </p:spPr>
        <p:txBody>
          <a:bodyPr>
            <a:noAutofit/>
          </a:bodyPr>
          <a:lstStyle/>
          <a:p>
            <a:r>
              <a:rPr lang="en-US" sz="2000" dirty="0"/>
              <a:t>Easy to track people in need of help without getting into a debris</a:t>
            </a:r>
          </a:p>
          <a:p>
            <a:r>
              <a:rPr lang="en-US" sz="2000" dirty="0"/>
              <a:t>Finding nearer exits in a huge retail store during disasters</a:t>
            </a:r>
          </a:p>
          <a:p>
            <a:r>
              <a:rPr lang="en-US" sz="2000" dirty="0"/>
              <a:t>No internet connection required, works on Bluetooth and can be attached to Bluetooth able devices like </a:t>
            </a:r>
            <a:r>
              <a:rPr lang="en-US" sz="2000" dirty="0" err="1"/>
              <a:t>fitbit</a:t>
            </a:r>
            <a:r>
              <a:rPr lang="en-US" sz="2000" dirty="0"/>
              <a:t> or apple watch.</a:t>
            </a:r>
          </a:p>
          <a:p>
            <a:r>
              <a:rPr lang="en-US" sz="2000" dirty="0"/>
              <a:t>Easy to attach onto people/pets/objects. Space utilization and optimization.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BA9DF-688C-4BB6-9E56-60A94D929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9" y="4066675"/>
            <a:ext cx="4512995" cy="2020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DFFF37-C5D3-4158-8872-92710C035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00" y="4070067"/>
            <a:ext cx="3472402" cy="20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995E-BAED-4C7D-AA46-0F59F2D2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00B8-8D6B-49AC-9392-8661274C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1616094"/>
          </a:xfrm>
        </p:spPr>
        <p:txBody>
          <a:bodyPr/>
          <a:lstStyle/>
          <a:p>
            <a:r>
              <a:rPr lang="en-US" dirty="0"/>
              <a:t>Collect data from all beacons around using node.js using a Raspberry Pi or a BLE (Bluetooth Low Energy). Use Beacon gateway and broadcast the information via MQTT to IBM IoT and Bluemix platform.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D30B4-24BD-4494-8834-557C3BB54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/>
          <a:stretch/>
        </p:blipFill>
        <p:spPr>
          <a:xfrm>
            <a:off x="1909566" y="2809414"/>
            <a:ext cx="6132203" cy="308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41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172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Nearables</vt:lpstr>
      <vt:lpstr>Problem Statement1 : </vt:lpstr>
      <vt:lpstr>Problem statement 2 :</vt:lpstr>
      <vt:lpstr>Solutions: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Nearables</dc:title>
  <dc:creator>hrish</dc:creator>
  <cp:lastModifiedBy> </cp:lastModifiedBy>
  <cp:revision>9</cp:revision>
  <dcterms:created xsi:type="dcterms:W3CDTF">2018-09-09T19:43:03Z</dcterms:created>
  <dcterms:modified xsi:type="dcterms:W3CDTF">2018-09-09T20:20:59Z</dcterms:modified>
</cp:coreProperties>
</file>