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66" r:id="rId5"/>
    <p:sldId id="260" r:id="rId6"/>
    <p:sldId id="261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2D2"/>
    <a:srgbClr val="198FE3"/>
    <a:srgbClr val="1896F2"/>
    <a:srgbClr val="1090D3"/>
    <a:srgbClr val="108DCF"/>
    <a:srgbClr val="1499DD"/>
    <a:srgbClr val="16A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3022"/>
  </p:normalViewPr>
  <p:slideViewPr>
    <p:cSldViewPr snapToGrid="0" snapToObjects="1">
      <p:cViewPr varScale="1">
        <p:scale>
          <a:sx n="85" d="100"/>
          <a:sy n="85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E66E2-6563-4914-877E-48AE5752BDE7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AFC20-3B04-48D0-8F76-C15FDB89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0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AFC20-3B04-48D0-8F76-C15FDB891B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0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8FE3"/>
            </a:gs>
            <a:gs pos="50000">
              <a:srgbClr val="198FE3"/>
            </a:gs>
            <a:gs pos="100000">
              <a:srgbClr val="1896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D5F6-43D3-4247-A320-5080F1587815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8FE3"/>
            </a:gs>
            <a:gs pos="50000">
              <a:srgbClr val="198FE3"/>
            </a:gs>
            <a:gs pos="100000">
              <a:srgbClr val="1896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1600"/>
            <a:ext cx="9144000" cy="1346200"/>
          </a:xfrm>
        </p:spPr>
        <p:txBody>
          <a:bodyPr/>
          <a:lstStyle/>
          <a:p>
            <a:r>
              <a:rPr lang="en-US" dirty="0" smtClean="0"/>
              <a:t>Intelligent Decision Making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35" y="2715419"/>
            <a:ext cx="5010130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368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can it do?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80931"/>
          </a:xfrm>
          <a:prstGeom prst="rect">
            <a:avLst/>
          </a:prstGeom>
          <a:solidFill>
            <a:srgbClr val="198F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273"/>
            <a:ext cx="10515600" cy="10077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/>
          <a:lstStyle/>
          <a:p>
            <a:pPr marL="0" lvl="0" indent="0" algn="ctr" fontAlgn="base">
              <a:buNone/>
            </a:pPr>
            <a:r>
              <a:rPr lang="en-US" dirty="0" smtClean="0">
                <a:solidFill>
                  <a:srgbClr val="1582D2"/>
                </a:solidFill>
              </a:rPr>
              <a:t>Export the most important factors that push certain groups of people towards acquiring new insurance plans</a:t>
            </a:r>
          </a:p>
        </p:txBody>
      </p:sp>
    </p:spTree>
    <p:extLst>
      <p:ext uri="{BB962C8B-B14F-4D97-AF65-F5344CB8AC3E}">
        <p14:creationId xmlns:p14="http://schemas.microsoft.com/office/powerpoint/2010/main" val="1767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368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can it do?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13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80931"/>
          </a:xfrm>
          <a:prstGeom prst="rect">
            <a:avLst/>
          </a:prstGeom>
          <a:solidFill>
            <a:srgbClr val="198F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273"/>
            <a:ext cx="10515600" cy="10077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/>
          <a:lstStyle/>
          <a:p>
            <a:pPr marL="0" lvl="0" indent="0" algn="ctr" fontAlgn="base">
              <a:buNone/>
            </a:pPr>
            <a:r>
              <a:rPr lang="en-US" dirty="0" smtClean="0">
                <a:solidFill>
                  <a:srgbClr val="1582D2"/>
                </a:solidFill>
              </a:rPr>
              <a:t>Smart recommendations from machine learning models for aiding to better approach customers</a:t>
            </a:r>
          </a:p>
        </p:txBody>
      </p:sp>
    </p:spTree>
    <p:extLst>
      <p:ext uri="{BB962C8B-B14F-4D97-AF65-F5344CB8AC3E}">
        <p14:creationId xmlns:p14="http://schemas.microsoft.com/office/powerpoint/2010/main" val="19403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368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can it do?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05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80931"/>
          </a:xfrm>
          <a:prstGeom prst="rect">
            <a:avLst/>
          </a:prstGeom>
          <a:solidFill>
            <a:srgbClr val="198F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273"/>
            <a:ext cx="10515600" cy="10077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/>
          <a:lstStyle/>
          <a:p>
            <a:pPr marL="0" lvl="0" indent="0" algn="ctr" fontAlgn="base">
              <a:buNone/>
            </a:pPr>
            <a:r>
              <a:rPr lang="en-US" dirty="0" smtClean="0">
                <a:solidFill>
                  <a:srgbClr val="1582D2"/>
                </a:solidFill>
              </a:rPr>
              <a:t>Analyze customer portfolio, visualize several statistics and display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841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368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can it do?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93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80931"/>
          </a:xfrm>
          <a:prstGeom prst="rect">
            <a:avLst/>
          </a:prstGeom>
          <a:solidFill>
            <a:srgbClr val="198F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273"/>
            <a:ext cx="10515600" cy="10077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/>
          <a:lstStyle/>
          <a:p>
            <a:pPr marL="0" lvl="0" indent="0" algn="ctr" fontAlgn="base">
              <a:buNone/>
            </a:pPr>
            <a:r>
              <a:rPr lang="en-US" dirty="0" smtClean="0">
                <a:solidFill>
                  <a:srgbClr val="1582D2"/>
                </a:solidFill>
              </a:rPr>
              <a:t>Create a behavioral model of customers and their friends with the use of deep learning </a:t>
            </a:r>
          </a:p>
        </p:txBody>
      </p:sp>
    </p:spTree>
    <p:extLst>
      <p:ext uri="{BB962C8B-B14F-4D97-AF65-F5344CB8AC3E}">
        <p14:creationId xmlns:p14="http://schemas.microsoft.com/office/powerpoint/2010/main" val="29881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368"/>
            <a:ext cx="10515600" cy="11298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do we achieve?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115273"/>
            <a:ext cx="10515600" cy="1129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600" b="1" dirty="0" smtClean="0"/>
              <a:t>increase amount of cross-sales</a:t>
            </a:r>
            <a:endParaRPr lang="en-US" sz="36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782699"/>
            <a:ext cx="10515600" cy="1129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600" b="1" dirty="0" smtClean="0"/>
              <a:t>better understand certain population groups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1975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8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40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Feel free to ask </a:t>
            </a:r>
            <a:r>
              <a:rPr lang="en-US" smtClean="0"/>
              <a:t>any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5331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large amount of unexploited 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55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5331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pushes certain groups towards new insurance plans?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805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5331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flawed customer approach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08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5331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How to solv</a:t>
            </a:r>
            <a:r>
              <a:rPr lang="en-US" sz="4000" b="1" dirty="0" smtClean="0"/>
              <a:t>e it?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704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31029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Create </a:t>
            </a:r>
            <a:r>
              <a:rPr lang="en-US" sz="4000" dirty="0"/>
              <a:t>an Intelligent </a:t>
            </a:r>
            <a:r>
              <a:rPr lang="en-US" sz="4000" dirty="0" smtClean="0"/>
              <a:t>System which aids in Decision </a:t>
            </a:r>
            <a:r>
              <a:rPr lang="en-US" sz="4000" dirty="0"/>
              <a:t>Making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249425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368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can it do?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0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80931"/>
          </a:xfrm>
          <a:prstGeom prst="rect">
            <a:avLst/>
          </a:prstGeom>
          <a:solidFill>
            <a:srgbClr val="198F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273"/>
            <a:ext cx="10515600" cy="10077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1582D2"/>
                </a:solidFill>
              </a:rPr>
              <a:t>Autonomous decision making knowledge</a:t>
            </a:r>
            <a:r>
              <a:rPr lang="el-GR" dirty="0">
                <a:solidFill>
                  <a:srgbClr val="1582D2"/>
                </a:solidFill>
              </a:rPr>
              <a:t> </a:t>
            </a:r>
            <a:r>
              <a:rPr lang="en-US" dirty="0" smtClean="0">
                <a:solidFill>
                  <a:srgbClr val="1582D2"/>
                </a:solidFill>
              </a:rPr>
              <a:t>with the creation of a reliable model that integrates machine learning</a:t>
            </a:r>
            <a:endParaRPr lang="en-US" dirty="0">
              <a:solidFill>
                <a:srgbClr val="1582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155</Words>
  <Application>Microsoft Office PowerPoint</Application>
  <PresentationFormat>Widescreen</PresentationFormat>
  <Paragraphs>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Κυριάκος Κυριάκου</dc:creator>
  <cp:lastModifiedBy>Κυριάκος Κυριάκου</cp:lastModifiedBy>
  <cp:revision>33</cp:revision>
  <dcterms:created xsi:type="dcterms:W3CDTF">2018-01-27T15:38:26Z</dcterms:created>
  <dcterms:modified xsi:type="dcterms:W3CDTF">2018-01-27T21:09:08Z</dcterms:modified>
</cp:coreProperties>
</file>