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1"/>
  </p:normalViewPr>
  <p:slideViewPr>
    <p:cSldViewPr snapToGrid="0" snapToObjects="1">
      <p:cViewPr varScale="1">
        <p:scale>
          <a:sx n="132" d="100"/>
          <a:sy n="132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4C041E-13C9-0740-A6E6-B607E05C10E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0DE6E9-3123-E341-A0FF-7AC1AEA3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19" y="1644307"/>
            <a:ext cx="9144000" cy="2387600"/>
          </a:xfrm>
        </p:spPr>
        <p:txBody>
          <a:bodyPr>
            <a:noAutofit/>
          </a:bodyPr>
          <a:lstStyle/>
          <a:p>
            <a:r>
              <a:rPr lang="en-US" sz="20000" dirty="0" err="1" smtClean="0"/>
              <a:t>InSure</a:t>
            </a:r>
            <a:endParaRPr lang="en-US" sz="2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423" y="3382402"/>
            <a:ext cx="2814918" cy="101030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r>
              <a:rPr lang="en-US" sz="4000" i="1" dirty="0" smtClean="0"/>
              <a:t>Analyzers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3519" y="4993342"/>
            <a:ext cx="2797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Konstantinos </a:t>
            </a:r>
            <a:r>
              <a:rPr lang="en-US" dirty="0" err="1" smtClean="0"/>
              <a:t>Charalampous</a:t>
            </a:r>
            <a:endParaRPr lang="en-US" dirty="0" smtClean="0"/>
          </a:p>
          <a:p>
            <a:r>
              <a:rPr lang="en-US" dirty="0" err="1" smtClean="0"/>
              <a:t>Evangelos</a:t>
            </a:r>
            <a:r>
              <a:rPr lang="en-US" dirty="0" smtClean="0"/>
              <a:t> </a:t>
            </a:r>
            <a:r>
              <a:rPr lang="en-US" dirty="0" err="1" smtClean="0"/>
              <a:t>Aristodemou</a:t>
            </a:r>
            <a:endParaRPr lang="en-US" dirty="0" smtClean="0"/>
          </a:p>
          <a:p>
            <a:r>
              <a:rPr lang="en-US" dirty="0" err="1" smtClean="0"/>
              <a:t>Antreas</a:t>
            </a:r>
            <a:r>
              <a:rPr lang="en-US" dirty="0" smtClean="0"/>
              <a:t> </a:t>
            </a:r>
            <a:r>
              <a:rPr lang="en-US" dirty="0" err="1" smtClean="0"/>
              <a:t>Dionysiou</a:t>
            </a:r>
            <a:endParaRPr lang="en-US" dirty="0" smtClean="0"/>
          </a:p>
          <a:p>
            <a:r>
              <a:rPr lang="en-US" dirty="0" err="1" smtClean="0"/>
              <a:t>Panagiotis</a:t>
            </a:r>
            <a:r>
              <a:rPr lang="en-US" dirty="0" smtClean="0"/>
              <a:t> </a:t>
            </a:r>
            <a:r>
              <a:rPr lang="en-US" dirty="0" err="1" smtClean="0"/>
              <a:t>Dimitriou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Aggregator for insurances </a:t>
            </a:r>
          </a:p>
          <a:p>
            <a:r>
              <a:rPr lang="en-US" dirty="0" smtClean="0"/>
              <a:t>Centralized System (common DB)</a:t>
            </a:r>
          </a:p>
          <a:p>
            <a:r>
              <a:rPr lang="en-US" dirty="0" smtClean="0"/>
              <a:t>Mobile application for clients</a:t>
            </a:r>
          </a:p>
          <a:p>
            <a:r>
              <a:rPr lang="en-US" dirty="0" smtClean="0"/>
              <a:t>Web application for insurance companies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7" y="4146139"/>
            <a:ext cx="2138546" cy="213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03" y="111277"/>
            <a:ext cx="2532723" cy="1791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36" y="4209121"/>
            <a:ext cx="1809276" cy="1856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21238" y="5877137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Amazon EC2</a:t>
            </a:r>
            <a:endParaRPr lang="en-US" sz="2200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877953" y="5215412"/>
            <a:ext cx="554415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533192" y="2034240"/>
            <a:ext cx="0" cy="217488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26" y="4494805"/>
            <a:ext cx="1285507" cy="12855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172745" y="595511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4" idx="1"/>
          </p:cNvCxnSpPr>
          <p:nvPr/>
        </p:nvCxnSpPr>
        <p:spPr>
          <a:xfrm>
            <a:off x="10404712" y="5137558"/>
            <a:ext cx="431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purchase of insurance</a:t>
            </a:r>
          </a:p>
          <a:p>
            <a:r>
              <a:rPr lang="en-US" dirty="0" smtClean="0"/>
              <a:t>Data Analysis </a:t>
            </a:r>
          </a:p>
          <a:p>
            <a:r>
              <a:rPr lang="en-US" dirty="0" smtClean="0"/>
              <a:t>Recommender system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Smart notification system</a:t>
            </a:r>
          </a:p>
          <a:p>
            <a:r>
              <a:rPr lang="en-US" smtClean="0"/>
              <a:t>Insurance advertisements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062" y="4754244"/>
            <a:ext cx="3825241" cy="1325563"/>
          </a:xfrm>
        </p:spPr>
        <p:txBody>
          <a:bodyPr>
            <a:noAutofit/>
          </a:bodyPr>
          <a:lstStyle/>
          <a:p>
            <a:r>
              <a:rPr lang="en-US" sz="4000" i="1" dirty="0" err="1" smtClean="0"/>
              <a:t>InSure</a:t>
            </a:r>
            <a:r>
              <a:rPr lang="en-US" sz="4000" i="1" dirty="0" smtClean="0"/>
              <a:t> to be Sure!</a:t>
            </a:r>
            <a:endParaRPr lang="en-US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763734" y="2935706"/>
            <a:ext cx="4889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190</TotalTime>
  <Words>59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Arial</vt:lpstr>
      <vt:lpstr>Depth</vt:lpstr>
      <vt:lpstr>InSure</vt:lpstr>
      <vt:lpstr>What is it?</vt:lpstr>
      <vt:lpstr>Vision</vt:lpstr>
      <vt:lpstr>InSure to be Sure!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</dc:title>
  <dc:creator>Microsoft Office User</dc:creator>
  <cp:lastModifiedBy>Microsoft Office User</cp:lastModifiedBy>
  <cp:revision>27</cp:revision>
  <dcterms:created xsi:type="dcterms:W3CDTF">2018-01-28T11:13:12Z</dcterms:created>
  <dcterms:modified xsi:type="dcterms:W3CDTF">2018-01-28T14:42:12Z</dcterms:modified>
</cp:coreProperties>
</file>