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63F5-6677-4BD0-B230-29CEBA866BE2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98B55CD6-60B5-44B2-87C1-F8AD2BC0029C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298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63F5-6677-4BD0-B230-29CEBA866BE2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5CD6-60B5-44B2-87C1-F8AD2BC0029C}" type="slidenum">
              <a:rPr lang="en-GB" smtClean="0"/>
              <a:t>‹#›</a:t>
            </a:fld>
            <a:endParaRPr lang="en-GB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817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63F5-6677-4BD0-B230-29CEBA866BE2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5CD6-60B5-44B2-87C1-F8AD2BC0029C}" type="slidenum">
              <a:rPr lang="en-GB" smtClean="0"/>
              <a:t>‹#›</a:t>
            </a:fld>
            <a:endParaRPr lang="en-GB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562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2F6B63F5-6677-4BD0-B230-29CEBA866BE2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5CD6-60B5-44B2-87C1-F8AD2BC0029C}" type="slidenum">
              <a:rPr lang="en-GB" smtClean="0"/>
              <a:t>‹#›</a:t>
            </a:fld>
            <a:endParaRPr lang="en-GB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900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63F5-6677-4BD0-B230-29CEBA866BE2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5CD6-60B5-44B2-87C1-F8AD2BC0029C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796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63F5-6677-4BD0-B230-29CEBA866BE2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5CD6-60B5-44B2-87C1-F8AD2BC0029C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127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63F5-6677-4BD0-B230-29CEBA866BE2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5CD6-60B5-44B2-87C1-F8AD2BC0029C}" type="slidenum">
              <a:rPr lang="en-GB" smtClean="0"/>
              <a:t>‹#›</a:t>
            </a:fld>
            <a:endParaRPr lang="en-GB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2554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63F5-6677-4BD0-B230-29CEBA866BE2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5CD6-60B5-44B2-87C1-F8AD2BC0029C}" type="slidenum">
              <a:rPr lang="en-GB" smtClean="0"/>
              <a:t>‹#›</a:t>
            </a:fld>
            <a:endParaRPr lang="en-GB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979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63F5-6677-4BD0-B230-29CEBA866BE2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5CD6-60B5-44B2-87C1-F8AD2BC00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50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63F5-6677-4BD0-B230-29CEBA866BE2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5CD6-60B5-44B2-87C1-F8AD2BC0029C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723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2F6B63F5-6677-4BD0-B230-29CEBA866BE2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98B55CD6-60B5-44B2-87C1-F8AD2BC0029C}" type="slidenum">
              <a:rPr lang="en-GB" smtClean="0"/>
              <a:t>‹#›</a:t>
            </a:fld>
            <a:endParaRPr lang="en-GB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426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B63F5-6677-4BD0-B230-29CEBA866BE2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8B55CD6-60B5-44B2-87C1-F8AD2BC00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36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E684E48-CE15-4F0C-961C-C171A6AC8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4311" y="4276741"/>
            <a:ext cx="9558291" cy="1655762"/>
          </a:xfrm>
        </p:spPr>
        <p:txBody>
          <a:bodyPr/>
          <a:lstStyle/>
          <a:p>
            <a:pPr algn="l"/>
            <a:r>
              <a:rPr lang="el-GR" dirty="0"/>
              <a:t>ΚΩΝΣΤΑΝΤΙΝΟΣ ΔΗΜΗΤΡΙΟΥ(ΦΟΙΤΗΤΗΣ </a:t>
            </a:r>
            <a:r>
              <a:rPr lang="en-GB" dirty="0"/>
              <a:t>BUSINESS COMPUTING</a:t>
            </a:r>
            <a:r>
              <a:rPr lang="el-GR" dirty="0"/>
              <a:t>)</a:t>
            </a:r>
            <a:endParaRPr lang="en-GB" dirty="0"/>
          </a:p>
          <a:p>
            <a:pPr algn="l"/>
            <a:r>
              <a:rPr lang="el-GR" dirty="0"/>
              <a:t>ΝΕΟΚΛΗΣ ΓΡΗΓΟΡΙΟΥ(ΦΟΙΤΗΤΗΣ </a:t>
            </a:r>
            <a:r>
              <a:rPr lang="en-GB" dirty="0"/>
              <a:t>COMPUTING FORENCING AND SECURITY</a:t>
            </a:r>
            <a:r>
              <a:rPr lang="el-GR" dirty="0"/>
              <a:t>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1D807-4097-406D-ADFF-3BB6965DE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262" y="925497"/>
            <a:ext cx="4943475" cy="296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9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EBBC-DF7C-4E08-B947-74C40E97C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520369"/>
          </a:xfrm>
        </p:spPr>
        <p:txBody>
          <a:bodyPr>
            <a:normAutofit fontScale="90000"/>
          </a:bodyPr>
          <a:lstStyle/>
          <a:p>
            <a:r>
              <a:rPr lang="el-GR" dirty="0"/>
              <a:t>ΠΕΡΙΕΧΟΜΕΝΟ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C7813-5584-41BA-A348-DEC69C573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24614"/>
            <a:ext cx="9603275" cy="3841731"/>
          </a:xfrm>
        </p:spPr>
        <p:txBody>
          <a:bodyPr/>
          <a:lstStyle/>
          <a:p>
            <a:r>
              <a:rPr lang="el-GR" dirty="0"/>
              <a:t>ΘΕΜΑ ΤΗΣ ΕΦΑΡΜΟΦΗΣ</a:t>
            </a:r>
          </a:p>
          <a:p>
            <a:r>
              <a:rPr lang="el-GR" dirty="0"/>
              <a:t>ΓΙΑΤΙ ΕΠΙΛΕΞΑΜΕ ΤΟΝ ΤΟΜΕΑ ΤΗΣ ΥΓΕΙΑΣ;</a:t>
            </a:r>
          </a:p>
          <a:p>
            <a:r>
              <a:rPr lang="el-GR" dirty="0"/>
              <a:t>ΣΚΟΠΟΣ ΤΗΣ ΙΔΕΑΣ ΜΑΣ</a:t>
            </a:r>
          </a:p>
          <a:p>
            <a:r>
              <a:rPr lang="el-GR" dirty="0"/>
              <a:t>ΛΕΙΤΟΥΡΓΙΑ ΤΗΣ ΕΦΑΡΜΟΓΗΣ</a:t>
            </a:r>
          </a:p>
          <a:p>
            <a:r>
              <a:rPr lang="el-GR" dirty="0"/>
              <a:t>ΓΙΑΤΙ Ο ΧΡΗΣΤΗΣ ΝΑ ΕΠΙΛΕΞΕΙ ΤΗΝ ΕΦΑΡΜΟΓΗ ΜΑΣ;</a:t>
            </a:r>
          </a:p>
          <a:p>
            <a:endParaRPr lang="el-G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488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E4F6-68CB-45D1-8868-F23731F9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ΘΕΜΑ ΤΗΣ ΕΦΑΡΜΟΦΗΣ</a:t>
            </a:r>
            <a:br>
              <a:rPr lang="el-GR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2F924-5D4A-451D-AE29-3E273EFE5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Φιλική προς τον χρήστη εφαρμογή </a:t>
            </a:r>
            <a:r>
              <a:rPr lang="en-GB" dirty="0"/>
              <a:t>Android</a:t>
            </a:r>
          </a:p>
          <a:p>
            <a:r>
              <a:rPr lang="el-GR" dirty="0"/>
              <a:t>Στον τομέα ασφάλισης υγείας </a:t>
            </a:r>
          </a:p>
          <a:p>
            <a:r>
              <a:rPr lang="en-GB" dirty="0"/>
              <a:t>Business Process Automation(BPA)</a:t>
            </a:r>
            <a:endParaRPr lang="el-GR" dirty="0"/>
          </a:p>
          <a:p>
            <a:endParaRPr lang="en-GB" dirty="0"/>
          </a:p>
          <a:p>
            <a:endParaRPr lang="el-G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69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2F9F4-6739-4ED8-AF52-307F6183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ΓΙΑΤΙ ΕΠΙΛΕΞΑΜΕ ΤΟΝ ΤΟΜΕΑ ΤΗΣ ΥΓΕΙΑΣ;</a:t>
            </a:r>
            <a:br>
              <a:rPr lang="el-GR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8366-B9DE-469D-8761-07B5E5D2C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Εξέλιξη στον τρόπο αφάλισης υγείας</a:t>
            </a:r>
            <a:endParaRPr lang="en-GB" dirty="0"/>
          </a:p>
          <a:p>
            <a:r>
              <a:rPr lang="el-GR" dirty="0"/>
              <a:t>Από 1/1/2019 θα τεθεί σε ισχύει το ΓΕ.Σ.Υ.</a:t>
            </a:r>
          </a:p>
          <a:p>
            <a:r>
              <a:rPr lang="el-GR" dirty="0"/>
              <a:t>Ένας στους τέσσερις έχουν ασφάλεια υγείας στην Κύπρο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701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58110-9A36-4E99-B566-C78547160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ΣΚΟΠΟΣ ΤΗΣ ΙΔΕΑΣ ΜΑΣ</a:t>
            </a:r>
            <a:br>
              <a:rPr lang="el-GR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FD5C0-9D57-4780-B846-D44153F7C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Προσέλκιση νέων πελατών στον τομέα</a:t>
            </a:r>
          </a:p>
          <a:p>
            <a:r>
              <a:rPr lang="el-GR" dirty="0"/>
              <a:t>Κίνητρο στους χρήστες για καλύτερο τρόπο ζωής</a:t>
            </a:r>
          </a:p>
          <a:p>
            <a:r>
              <a:rPr lang="el-GR" dirty="0"/>
              <a:t>Νέος καινοτόμος τρόπος ασφάλισης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2011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F43B-718F-4EA0-826D-AF7BB98A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ΓΙΑΤΙ Ο ΧΡΗΣΤΗΣ ΝΑ ΕΠΙΛΕΞΕΙ ΤΗΝ ΕΦΑΡΜΟΓΗ ΜΑΣ;</a:t>
            </a:r>
            <a:br>
              <a:rPr lang="el-GR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D58A1-EFB2-4E2A-9F8B-3F6603420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Ο χρήστης θα έχε εκπτώσεις από συγκεκριμένα καταστηματα</a:t>
            </a:r>
          </a:p>
          <a:p>
            <a:r>
              <a:rPr lang="el-GR" dirty="0"/>
              <a:t>Μείωση 5% αφού ξεπεράσει τα </a:t>
            </a:r>
            <a:r>
              <a:rPr lang="en-GB" dirty="0"/>
              <a:t>Standards </a:t>
            </a:r>
            <a:r>
              <a:rPr lang="el-GR" dirty="0"/>
              <a:t>της εταιρίας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4944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19CED-6A94-48A9-81AC-94BC0A2C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06" y="2364229"/>
            <a:ext cx="9603275" cy="1133573"/>
          </a:xfrm>
        </p:spPr>
        <p:txBody>
          <a:bodyPr>
            <a:normAutofit/>
          </a:bodyPr>
          <a:lstStyle/>
          <a:p>
            <a:pPr algn="ctr"/>
            <a:r>
              <a:rPr lang="el-GR" sz="4400" dirty="0"/>
              <a:t>ΕΥΧΑΡΙΣΤΟΥΜΕ!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4511949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155</TotalTime>
  <Words>143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Gallery</vt:lpstr>
      <vt:lpstr>PowerPoint Presentation</vt:lpstr>
      <vt:lpstr>ΠΕΡΙΕΧΟΜΕΝΟ</vt:lpstr>
      <vt:lpstr>ΘΕΜΑ ΤΗΣ ΕΦΑΡΜΟΦΗΣ </vt:lpstr>
      <vt:lpstr>ΓΙΑΤΙ ΕΠΙΛΕΞΑΜΕ ΤΟΝ ΤΟΜΕΑ ΤΗΣ ΥΓΕΙΑΣ; </vt:lpstr>
      <vt:lpstr>ΣΚΟΠΟΣ ΤΗΣ ΙΔΕΑΣ ΜΑΣ </vt:lpstr>
      <vt:lpstr>ΓΙΑΤΙ Ο ΧΡΗΣΤΗΣ ΝΑ ΕΠΙΛΕΞΕΙ ΤΗΝ ΕΦΑΡΜΟΓΗ ΜΑΣ; </vt:lpstr>
      <vt:lpstr>ΕΥΧΑΡΙΣΤΟΥΜΕ!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neoklis05@gmail.com</dc:creator>
  <cp:lastModifiedBy>neoklis05@gmail.com</cp:lastModifiedBy>
  <cp:revision>11</cp:revision>
  <dcterms:created xsi:type="dcterms:W3CDTF">2018-01-28T11:05:15Z</dcterms:created>
  <dcterms:modified xsi:type="dcterms:W3CDTF">2018-01-28T13:40:45Z</dcterms:modified>
</cp:coreProperties>
</file>