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9B727F-7879-4103-A5AB-E90855C48D2E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BD721A3-3321-4CB5-8E00-1644EC2B141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Asfalistis.com.cy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Η Διαδυκτιακη Ασφαλιστηκη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6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προβλημα με τισ ασφαλιστικεσ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Χροβορες διαδικασιες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Αναγκαστικη επαφη κατ’ ιδιαν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/>
              <a:t>Πολυπλοκες διαδικασιες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4" name="Picture 2" descr="C:\Users\liveduo\Desktop\27497380_383774538738953_850913691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0892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κατευθυνση τησ αγορασ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Αυτοματοποιημενα συστημα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Καλυτερη ασφαλεια και διαχειρηση δεδομενων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/>
              <a:t>Διαφανεια στις διαδικασιες </a:t>
            </a:r>
            <a:r>
              <a:rPr lang="el-GR" sz="2800" dirty="0" smtClean="0"/>
              <a:t>ασφαλισης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Εγκαιρη και 24ωρη βοηθεια</a:t>
            </a:r>
            <a:endParaRPr lang="el-GR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064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ασφαλιση στην κυπρο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Πεπαλαιωμενα συστηματα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Αναγκη εξιχρονισμου (σε σχεση με ΕΕ)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Περιορισμενος αριθμος </a:t>
            </a:r>
            <a:r>
              <a:rPr lang="en-US" sz="2800" dirty="0" smtClean="0"/>
              <a:t>start-ups</a:t>
            </a:r>
            <a:r>
              <a:rPr lang="el-GR" sz="2800" dirty="0" smtClean="0"/>
              <a:t> στον τομεα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5777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</a:t>
            </a:r>
            <a:r>
              <a:rPr lang="en-US" dirty="0" smtClean="0"/>
              <a:t> ASFALISTIS.com.cy (CLIENT VIEWPOINT)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Φιλικος περιβαλλον προς τον χρηστη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Αμεση εξυπηρετηση για </a:t>
            </a:r>
            <a:r>
              <a:rPr lang="en-US" sz="2800" dirty="0" smtClean="0"/>
              <a:t>claims</a:t>
            </a:r>
            <a:r>
              <a:rPr lang="el-GR" sz="2800" dirty="0" smtClean="0"/>
              <a:t> και εκδοση ασφαλειων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24ωρη βοηθεια και προσβαση στο συστημα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357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ASFALISTIS.COM.CY (BUSINESS VIEWPOINT)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Μειωση στα λειτουρικα κοστη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Αυτοματη διαχειριση δεδομενων (οπως αρχειοθετηση και επεξεργασια)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Καλυτερο </a:t>
            </a:r>
            <a:r>
              <a:rPr lang="en-US" sz="2800" dirty="0" smtClean="0"/>
              <a:t>Customer Satisfaction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630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2731833"/>
            <a:ext cx="3384376" cy="548640"/>
          </a:xfrm>
        </p:spPr>
        <p:txBody>
          <a:bodyPr/>
          <a:lstStyle/>
          <a:p>
            <a:pPr algn="ctr"/>
            <a:r>
              <a:rPr lang="en-GB" b="1" dirty="0" smtClean="0"/>
              <a:t>DEMO</a:t>
            </a:r>
            <a:r>
              <a:rPr lang="el-GR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SHOWCASE</a:t>
            </a:r>
            <a:endParaRPr lang="en-GB" b="1" dirty="0"/>
          </a:p>
        </p:txBody>
      </p:sp>
      <p:pic>
        <p:nvPicPr>
          <p:cNvPr id="1027" name="Picture 3" descr="C:\Users\liveduo\Desktop\27399563_383774698738937_445499204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2294781" cy="350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916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114</TotalTime>
  <Words>103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Asfalistis.com.cy</vt:lpstr>
      <vt:lpstr>Το προβλημα με τισ ασφαλιστικεσ</vt:lpstr>
      <vt:lpstr>Η κατευθυνση τησ αγορασ</vt:lpstr>
      <vt:lpstr>Η ασφαλιση στην κυπρο</vt:lpstr>
      <vt:lpstr>Ο ASFALISTIS.com.cy (CLIENT VIEWPOINT)</vt:lpstr>
      <vt:lpstr>O ASFALISTIS.COM.CY (BUSINESS VIEWPOINT)</vt:lpstr>
      <vt:lpstr>DEMO  SHOWCASE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liveduo</dc:creator>
  <cp:lastModifiedBy>liveduo</cp:lastModifiedBy>
  <cp:revision>7</cp:revision>
  <dcterms:created xsi:type="dcterms:W3CDTF">2018-01-28T13:32:15Z</dcterms:created>
  <dcterms:modified xsi:type="dcterms:W3CDTF">2018-01-28T15:26:27Z</dcterms:modified>
</cp:coreProperties>
</file>