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3"/>
  </p:notesMasterIdLst>
  <p:sldIdLst>
    <p:sldId id="108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DF8463-E948-4DD7-9FDE-06204C044432}">
          <p14:sldIdLst>
            <p14:sldId id="10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56" autoAdjust="0"/>
    <p:restoredTop sz="94558"/>
  </p:normalViewPr>
  <p:slideViewPr>
    <p:cSldViewPr snapToGrid="0" snapToObjects="1">
      <p:cViewPr varScale="1">
        <p:scale>
          <a:sx n="72" d="100"/>
          <a:sy n="72" d="100"/>
        </p:scale>
        <p:origin x="50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F2354-970B-0745-8909-885244E9D8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1F9E4-AA1E-9F45-8EA2-3C0A8A85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1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4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D9DD7-3404-4701-A89F-CFA9371D9ABA}"/>
              </a:ext>
            </a:extLst>
          </p:cNvPr>
          <p:cNvSpPr/>
          <p:nvPr userDrawn="1"/>
        </p:nvSpPr>
        <p:spPr>
          <a:xfrm>
            <a:off x="10867292" y="6462346"/>
            <a:ext cx="1257300" cy="334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2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4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3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20677"/>
            <a:ext cx="11480800" cy="809625"/>
          </a:xfrm>
          <a:prstGeom prst="rect">
            <a:avLst/>
          </a:prstGeom>
        </p:spPr>
        <p:txBody>
          <a:bodyPr/>
          <a:lstStyle>
            <a:lvl1pPr algn="r">
              <a:defRPr sz="4800" b="1" i="0">
                <a:solidFill>
                  <a:srgbClr val="54667C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0200" y="1341120"/>
            <a:ext cx="11480800" cy="464820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800" b="0" i="0">
                <a:solidFill>
                  <a:srgbClr val="54667C"/>
                </a:solidFill>
                <a:latin typeface="Avenir Roman" charset="0"/>
                <a:ea typeface="Avenir Roman" charset="0"/>
                <a:cs typeface="Avenir Roman" charset="0"/>
              </a:defRPr>
            </a:lvl1pPr>
            <a:lvl2pPr>
              <a:defRPr b="0" i="0">
                <a:solidFill>
                  <a:srgbClr val="54667C"/>
                </a:solidFill>
                <a:latin typeface="Avenir Roman" charset="0"/>
                <a:ea typeface="Avenir Roman" charset="0"/>
                <a:cs typeface="Avenir Roman" charset="0"/>
              </a:defRPr>
            </a:lvl2pPr>
            <a:lvl3pPr>
              <a:defRPr b="0" i="0">
                <a:solidFill>
                  <a:srgbClr val="54667C"/>
                </a:solidFill>
                <a:latin typeface="Avenir Roman" charset="0"/>
                <a:ea typeface="Avenir Roman" charset="0"/>
                <a:cs typeface="Avenir Roman" charset="0"/>
              </a:defRPr>
            </a:lvl3pPr>
            <a:lvl4pPr>
              <a:defRPr b="0" i="0">
                <a:solidFill>
                  <a:srgbClr val="54667C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>
              <a:defRPr b="0" i="0">
                <a:solidFill>
                  <a:srgbClr val="54667C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marL="0" indent="0" algn="just">
              <a:buNone/>
            </a:pPr>
            <a:r>
              <a:rPr lang="en-US" sz="1600" b="1" dirty="0"/>
              <a:t>Lorem Ipsum</a:t>
            </a:r>
            <a:r>
              <a:rPr lang="en-US" sz="16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600" dirty="0" err="1"/>
              <a:t>popularised</a:t>
            </a:r>
            <a:r>
              <a:rPr lang="en-US" sz="1600" dirty="0"/>
              <a:t> in the 1960s with the release of </a:t>
            </a:r>
            <a:r>
              <a:rPr lang="en-US" sz="1600" dirty="0" err="1"/>
              <a:t>Letraset</a:t>
            </a:r>
            <a:r>
              <a:rPr lang="en-US" sz="1600" dirty="0"/>
              <a:t> sheets containing Lorem Ipsum passages, and more recently with desktop publishing software like Aldus PageMaker including versions of Lorem Ipsum.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At </a:t>
            </a:r>
            <a:r>
              <a:rPr lang="en-US" sz="1600" b="1" dirty="0" err="1"/>
              <a:t>vero</a:t>
            </a:r>
            <a:r>
              <a:rPr lang="en-US" sz="1600" b="1" dirty="0"/>
              <a:t> </a:t>
            </a:r>
            <a:r>
              <a:rPr lang="en-US" sz="1600" dirty="0" err="1"/>
              <a:t>eos</a:t>
            </a:r>
            <a:r>
              <a:rPr lang="en-US" sz="1600" dirty="0"/>
              <a:t> et </a:t>
            </a:r>
            <a:r>
              <a:rPr lang="en-US" sz="1600" dirty="0" err="1"/>
              <a:t>accusamus</a:t>
            </a:r>
            <a:r>
              <a:rPr lang="en-US" sz="1600" dirty="0"/>
              <a:t> et </a:t>
            </a:r>
            <a:r>
              <a:rPr lang="en-US" sz="1600" dirty="0" err="1"/>
              <a:t>iusto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</a:t>
            </a:r>
            <a:r>
              <a:rPr lang="en-US" sz="1600" dirty="0" err="1"/>
              <a:t>dignissimos</a:t>
            </a:r>
            <a:r>
              <a:rPr lang="en-US" sz="1600" dirty="0"/>
              <a:t> </a:t>
            </a:r>
            <a:r>
              <a:rPr lang="en-US" sz="1600" dirty="0" err="1"/>
              <a:t>ducimus</a:t>
            </a:r>
            <a:r>
              <a:rPr lang="en-US" sz="1600" dirty="0"/>
              <a:t> qui </a:t>
            </a:r>
            <a:r>
              <a:rPr lang="en-US" sz="1600" dirty="0" err="1"/>
              <a:t>blanditiis</a:t>
            </a:r>
            <a:r>
              <a:rPr lang="en-US" sz="1600" dirty="0"/>
              <a:t> </a:t>
            </a:r>
            <a:r>
              <a:rPr lang="en-US" sz="1600" dirty="0" err="1"/>
              <a:t>praesentium</a:t>
            </a:r>
            <a:r>
              <a:rPr lang="en-US" sz="1600" dirty="0"/>
              <a:t> </a:t>
            </a:r>
            <a:r>
              <a:rPr lang="en-US" sz="1600" dirty="0" err="1"/>
              <a:t>voluptatum</a:t>
            </a:r>
            <a:r>
              <a:rPr lang="en-US" sz="1600" dirty="0"/>
              <a:t> </a:t>
            </a:r>
            <a:r>
              <a:rPr lang="en-US" sz="1600" dirty="0" err="1"/>
              <a:t>deleniti</a:t>
            </a:r>
            <a:r>
              <a:rPr lang="en-US" sz="1600" dirty="0"/>
              <a:t> </a:t>
            </a:r>
            <a:r>
              <a:rPr lang="en-US" sz="1600" dirty="0" err="1"/>
              <a:t>atque</a:t>
            </a:r>
            <a:r>
              <a:rPr lang="en-US" sz="1600" dirty="0"/>
              <a:t> </a:t>
            </a:r>
            <a:r>
              <a:rPr lang="en-US" sz="1600" dirty="0" err="1"/>
              <a:t>corrupti</a:t>
            </a:r>
            <a:r>
              <a:rPr lang="en-US" sz="1600" dirty="0"/>
              <a:t> quos </a:t>
            </a:r>
            <a:r>
              <a:rPr lang="en-US" sz="1600" dirty="0" err="1"/>
              <a:t>dolores</a:t>
            </a:r>
            <a:r>
              <a:rPr lang="en-US" sz="1600" dirty="0"/>
              <a:t> et </a:t>
            </a:r>
            <a:r>
              <a:rPr lang="en-US" sz="1600" dirty="0" err="1"/>
              <a:t>quas</a:t>
            </a:r>
            <a:r>
              <a:rPr lang="en-US" sz="1600" dirty="0"/>
              <a:t> </a:t>
            </a:r>
            <a:r>
              <a:rPr lang="en-US" sz="1600" dirty="0" err="1"/>
              <a:t>molestias</a:t>
            </a:r>
            <a:r>
              <a:rPr lang="en-US" sz="1600" dirty="0"/>
              <a:t> </a:t>
            </a:r>
            <a:r>
              <a:rPr lang="en-US" sz="1600" dirty="0" err="1"/>
              <a:t>excepturi</a:t>
            </a:r>
            <a:r>
              <a:rPr lang="en-US" sz="1600" dirty="0"/>
              <a:t> </a:t>
            </a:r>
            <a:r>
              <a:rPr lang="en-US" sz="1600" dirty="0" err="1"/>
              <a:t>sint</a:t>
            </a:r>
            <a:r>
              <a:rPr lang="en-US" sz="1600" dirty="0"/>
              <a:t> </a:t>
            </a:r>
            <a:r>
              <a:rPr lang="en-US" sz="1600" dirty="0" err="1"/>
              <a:t>occaecati</a:t>
            </a:r>
            <a:r>
              <a:rPr lang="en-US" sz="1600" dirty="0"/>
              <a:t> </a:t>
            </a:r>
            <a:r>
              <a:rPr lang="en-US" sz="1600" dirty="0" err="1"/>
              <a:t>cupiditate</a:t>
            </a:r>
            <a:r>
              <a:rPr lang="en-US" sz="1600" dirty="0"/>
              <a:t> non provident, </a:t>
            </a:r>
            <a:r>
              <a:rPr lang="en-US" sz="1600" dirty="0" err="1"/>
              <a:t>similique</a:t>
            </a:r>
            <a:r>
              <a:rPr lang="en-US" sz="1600" dirty="0"/>
              <a:t> </a:t>
            </a:r>
            <a:r>
              <a:rPr lang="en-US" sz="1600" dirty="0" err="1"/>
              <a:t>sunt</a:t>
            </a:r>
            <a:r>
              <a:rPr lang="en-US" sz="1600" dirty="0"/>
              <a:t> in culpa qui </a:t>
            </a:r>
            <a:r>
              <a:rPr lang="en-US" sz="1600" dirty="0" err="1"/>
              <a:t>officia</a:t>
            </a:r>
            <a:r>
              <a:rPr lang="en-US" sz="1600" dirty="0"/>
              <a:t> </a:t>
            </a:r>
            <a:r>
              <a:rPr lang="en-US" sz="1600" dirty="0" err="1"/>
              <a:t>deserunt</a:t>
            </a:r>
            <a:r>
              <a:rPr lang="en-US" sz="1600" dirty="0"/>
              <a:t> </a:t>
            </a:r>
            <a:r>
              <a:rPr lang="en-US" sz="1600" dirty="0" err="1"/>
              <a:t>mollitia</a:t>
            </a:r>
            <a:r>
              <a:rPr lang="en-US" sz="1600" dirty="0"/>
              <a:t> animi, id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laborum</a:t>
            </a:r>
            <a:r>
              <a:rPr lang="en-US" sz="1600" dirty="0"/>
              <a:t> et </a:t>
            </a:r>
            <a:r>
              <a:rPr lang="en-US" sz="1600" dirty="0" err="1"/>
              <a:t>dolorum</a:t>
            </a:r>
            <a:r>
              <a:rPr lang="en-US" sz="1600" dirty="0"/>
              <a:t> </a:t>
            </a:r>
            <a:r>
              <a:rPr lang="en-US" sz="1600" dirty="0" err="1"/>
              <a:t>fuga</a:t>
            </a:r>
            <a:r>
              <a:rPr lang="en-US" sz="1600" dirty="0"/>
              <a:t>. Et </a:t>
            </a:r>
            <a:r>
              <a:rPr lang="en-US" sz="1600" dirty="0" err="1"/>
              <a:t>harum</a:t>
            </a:r>
            <a:r>
              <a:rPr lang="en-US" sz="1600" dirty="0"/>
              <a:t> </a:t>
            </a:r>
            <a:r>
              <a:rPr lang="en-US" sz="1600" dirty="0" err="1"/>
              <a:t>quidem</a:t>
            </a:r>
            <a:r>
              <a:rPr lang="en-US" sz="1600" dirty="0"/>
              <a:t> </a:t>
            </a:r>
            <a:r>
              <a:rPr lang="en-US" sz="1600" dirty="0" err="1"/>
              <a:t>rerum</a:t>
            </a:r>
            <a:r>
              <a:rPr lang="en-US" sz="1600" dirty="0"/>
              <a:t> </a:t>
            </a:r>
            <a:r>
              <a:rPr lang="en-US" sz="1600" dirty="0" err="1"/>
              <a:t>facilis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et </a:t>
            </a:r>
            <a:r>
              <a:rPr lang="en-US" sz="1600" dirty="0" err="1"/>
              <a:t>expedita</a:t>
            </a:r>
            <a:r>
              <a:rPr lang="en-US" sz="1600" dirty="0"/>
              <a:t> </a:t>
            </a:r>
            <a:r>
              <a:rPr lang="en-US" sz="1600" dirty="0" err="1"/>
              <a:t>distinctio</a:t>
            </a:r>
            <a:r>
              <a:rPr lang="en-US" sz="1600" dirty="0"/>
              <a:t>. Nam libero tempore, cum </a:t>
            </a:r>
            <a:r>
              <a:rPr lang="en-US" sz="1600" dirty="0" err="1"/>
              <a:t>soluta</a:t>
            </a:r>
            <a:r>
              <a:rPr lang="en-US" sz="1600" dirty="0"/>
              <a:t> </a:t>
            </a:r>
            <a:r>
              <a:rPr lang="en-US" sz="1600" dirty="0" err="1"/>
              <a:t>nobis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eligendi</a:t>
            </a:r>
            <a:r>
              <a:rPr lang="en-US" sz="1600" dirty="0"/>
              <a:t> </a:t>
            </a:r>
            <a:r>
              <a:rPr lang="en-US" sz="1600" dirty="0" err="1"/>
              <a:t>optio</a:t>
            </a:r>
            <a:r>
              <a:rPr lang="en-US" sz="1600" dirty="0"/>
              <a:t> </a:t>
            </a:r>
            <a:r>
              <a:rPr lang="en-US" sz="1600" dirty="0" err="1"/>
              <a:t>cumque</a:t>
            </a:r>
            <a:r>
              <a:rPr lang="en-US" sz="1600" dirty="0"/>
              <a:t> nihil </a:t>
            </a:r>
            <a:r>
              <a:rPr lang="en-US" sz="1600" dirty="0" err="1"/>
              <a:t>impedit</a:t>
            </a:r>
            <a:r>
              <a:rPr lang="en-US" sz="1600" dirty="0"/>
              <a:t> quo minus id quod </a:t>
            </a:r>
            <a:r>
              <a:rPr lang="en-US" sz="1600" dirty="0" err="1"/>
              <a:t>maxime</a:t>
            </a:r>
            <a:r>
              <a:rPr lang="en-US" sz="1600" dirty="0"/>
              <a:t> </a:t>
            </a:r>
            <a:r>
              <a:rPr lang="en-US" sz="1600" dirty="0" err="1"/>
              <a:t>placeat</a:t>
            </a:r>
            <a:r>
              <a:rPr lang="en-US" sz="1600" dirty="0"/>
              <a:t> </a:t>
            </a:r>
            <a:r>
              <a:rPr lang="en-US" sz="1600" dirty="0" err="1"/>
              <a:t>facere</a:t>
            </a:r>
            <a:r>
              <a:rPr lang="en-US" sz="1600" dirty="0"/>
              <a:t> </a:t>
            </a:r>
            <a:r>
              <a:rPr lang="en-US" sz="1600" dirty="0" err="1"/>
              <a:t>possimus</a:t>
            </a:r>
            <a:r>
              <a:rPr lang="en-US" sz="1600" dirty="0"/>
              <a:t>, </a:t>
            </a:r>
            <a:r>
              <a:rPr lang="en-US" sz="1600" dirty="0" err="1"/>
              <a:t>omnis</a:t>
            </a:r>
            <a:r>
              <a:rPr lang="en-US" sz="1600" dirty="0"/>
              <a:t> </a:t>
            </a:r>
            <a:r>
              <a:rPr lang="en-US" sz="1600" dirty="0" err="1"/>
              <a:t>voluptas</a:t>
            </a:r>
            <a:r>
              <a:rPr lang="en-US" sz="1600" dirty="0"/>
              <a:t> </a:t>
            </a:r>
            <a:r>
              <a:rPr lang="en-US" sz="1600" dirty="0" err="1"/>
              <a:t>assumenda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, </a:t>
            </a:r>
            <a:r>
              <a:rPr lang="en-US" sz="1600" dirty="0" err="1"/>
              <a:t>omnis</a:t>
            </a:r>
            <a:r>
              <a:rPr lang="en-US" sz="1600" dirty="0"/>
              <a:t> dolor </a:t>
            </a:r>
            <a:r>
              <a:rPr lang="en-US" sz="1600" dirty="0" err="1"/>
              <a:t>repellendus</a:t>
            </a:r>
            <a:r>
              <a:rPr lang="en-US" sz="1600" dirty="0"/>
              <a:t>. </a:t>
            </a:r>
            <a:r>
              <a:rPr lang="en-US" sz="1600" dirty="0" err="1"/>
              <a:t>Temporibus</a:t>
            </a:r>
            <a:r>
              <a:rPr lang="en-US" sz="1600" dirty="0"/>
              <a:t> </a:t>
            </a:r>
            <a:r>
              <a:rPr lang="en-US" sz="1600" dirty="0" err="1"/>
              <a:t>autem</a:t>
            </a:r>
            <a:r>
              <a:rPr lang="en-US" sz="1600" dirty="0"/>
              <a:t> </a:t>
            </a:r>
            <a:r>
              <a:rPr lang="en-US" sz="1600" dirty="0" err="1"/>
              <a:t>quibusdam</a:t>
            </a:r>
            <a:r>
              <a:rPr lang="en-US" sz="1600" dirty="0"/>
              <a:t> et </a:t>
            </a:r>
            <a:r>
              <a:rPr lang="en-US" sz="1600" dirty="0" err="1"/>
              <a:t>aut</a:t>
            </a:r>
            <a:r>
              <a:rPr lang="en-US" sz="1600" dirty="0"/>
              <a:t> </a:t>
            </a:r>
            <a:r>
              <a:rPr lang="en-US" sz="1600" dirty="0" err="1"/>
              <a:t>officiis</a:t>
            </a:r>
            <a:r>
              <a:rPr lang="en-US" sz="1600" dirty="0"/>
              <a:t> </a:t>
            </a:r>
            <a:r>
              <a:rPr lang="en-US" sz="1600" dirty="0" err="1"/>
              <a:t>debitis</a:t>
            </a:r>
            <a:r>
              <a:rPr lang="en-US" sz="1600" dirty="0"/>
              <a:t> </a:t>
            </a:r>
            <a:r>
              <a:rPr lang="en-US" sz="1600" dirty="0" err="1"/>
              <a:t>aut</a:t>
            </a:r>
            <a:r>
              <a:rPr lang="en-US" sz="1600" dirty="0"/>
              <a:t> </a:t>
            </a:r>
            <a:r>
              <a:rPr lang="en-US" sz="1600" dirty="0" err="1"/>
              <a:t>rerum</a:t>
            </a:r>
            <a:r>
              <a:rPr lang="en-US" sz="1600" dirty="0"/>
              <a:t> </a:t>
            </a:r>
            <a:r>
              <a:rPr lang="en-US" sz="1600" dirty="0" err="1"/>
              <a:t>necessitatibus</a:t>
            </a:r>
            <a:r>
              <a:rPr lang="en-US" sz="1600" dirty="0"/>
              <a:t> </a:t>
            </a:r>
            <a:r>
              <a:rPr lang="en-US" sz="1600" dirty="0" err="1"/>
              <a:t>saepe</a:t>
            </a:r>
            <a:r>
              <a:rPr lang="en-US" sz="1600" dirty="0"/>
              <a:t> </a:t>
            </a:r>
            <a:r>
              <a:rPr lang="en-US" sz="1600" dirty="0" err="1"/>
              <a:t>eveniet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et </a:t>
            </a:r>
            <a:r>
              <a:rPr lang="en-US" sz="1600" dirty="0" err="1"/>
              <a:t>voluptates</a:t>
            </a:r>
            <a:r>
              <a:rPr lang="en-US" sz="1600" dirty="0"/>
              <a:t> </a:t>
            </a:r>
            <a:r>
              <a:rPr lang="en-US" sz="1600" dirty="0" err="1"/>
              <a:t>repudiandae</a:t>
            </a:r>
            <a:r>
              <a:rPr lang="en-US" sz="1600" dirty="0"/>
              <a:t> </a:t>
            </a:r>
            <a:r>
              <a:rPr lang="en-US" sz="1600" dirty="0" err="1"/>
              <a:t>sint</a:t>
            </a:r>
            <a:r>
              <a:rPr lang="en-US" sz="1600" dirty="0"/>
              <a:t> et </a:t>
            </a:r>
            <a:r>
              <a:rPr lang="en-US" sz="1600" dirty="0" err="1"/>
              <a:t>molestiae</a:t>
            </a:r>
            <a:r>
              <a:rPr lang="en-US" sz="1600" dirty="0"/>
              <a:t> non </a:t>
            </a:r>
            <a:r>
              <a:rPr lang="en-US" sz="1600" dirty="0" err="1"/>
              <a:t>recusandae</a:t>
            </a:r>
            <a:r>
              <a:rPr lang="en-US" sz="1600" dirty="0"/>
              <a:t>. </a:t>
            </a:r>
            <a:r>
              <a:rPr lang="en-US" sz="1600" dirty="0" err="1"/>
              <a:t>Itaque</a:t>
            </a:r>
            <a:r>
              <a:rPr lang="en-US" sz="1600" dirty="0"/>
              <a:t> </a:t>
            </a:r>
            <a:r>
              <a:rPr lang="en-US" sz="1600" dirty="0" err="1"/>
              <a:t>earum</a:t>
            </a:r>
            <a:r>
              <a:rPr lang="en-US" sz="1600" dirty="0"/>
              <a:t> </a:t>
            </a:r>
            <a:r>
              <a:rPr lang="en-US" sz="1600" dirty="0" err="1"/>
              <a:t>rerum</a:t>
            </a:r>
            <a:r>
              <a:rPr lang="en-US" sz="1600" dirty="0"/>
              <a:t> hic </a:t>
            </a:r>
            <a:r>
              <a:rPr lang="en-US" sz="1600" dirty="0" err="1"/>
              <a:t>tenetur</a:t>
            </a:r>
            <a:r>
              <a:rPr lang="en-US" sz="1600" dirty="0"/>
              <a:t> a </a:t>
            </a:r>
            <a:r>
              <a:rPr lang="en-US" sz="1600" dirty="0" err="1"/>
              <a:t>sapiente</a:t>
            </a:r>
            <a:r>
              <a:rPr lang="en-US" sz="1600" dirty="0"/>
              <a:t> </a:t>
            </a:r>
            <a:r>
              <a:rPr lang="en-US" sz="1600" dirty="0" err="1"/>
              <a:t>delectus</a:t>
            </a:r>
            <a:r>
              <a:rPr lang="en-US" sz="1600" dirty="0"/>
              <a:t>,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aut</a:t>
            </a:r>
            <a:r>
              <a:rPr lang="en-US" sz="1600" dirty="0"/>
              <a:t> </a:t>
            </a:r>
            <a:r>
              <a:rPr lang="en-US" sz="1600" dirty="0" err="1"/>
              <a:t>reiciendis</a:t>
            </a:r>
            <a:r>
              <a:rPr lang="en-US" sz="1600" dirty="0"/>
              <a:t> </a:t>
            </a:r>
            <a:r>
              <a:rPr lang="en-US" sz="1600" dirty="0" err="1"/>
              <a:t>voluptatibus</a:t>
            </a:r>
            <a:r>
              <a:rPr lang="en-US" sz="1600" dirty="0"/>
              <a:t> </a:t>
            </a:r>
            <a:r>
              <a:rPr lang="en-US" sz="1600" dirty="0" err="1"/>
              <a:t>maiores</a:t>
            </a:r>
            <a:r>
              <a:rPr lang="en-US" sz="1600" dirty="0"/>
              <a:t> alias </a:t>
            </a:r>
            <a:r>
              <a:rPr lang="en-US" sz="1600" dirty="0" err="1"/>
              <a:t>consequatur</a:t>
            </a:r>
            <a:r>
              <a:rPr lang="en-US" sz="1600" dirty="0"/>
              <a:t> </a:t>
            </a:r>
            <a:r>
              <a:rPr lang="en-US" sz="1600" dirty="0" err="1"/>
              <a:t>aut</a:t>
            </a:r>
            <a:r>
              <a:rPr lang="en-US" sz="1600" dirty="0"/>
              <a:t> </a:t>
            </a:r>
            <a:r>
              <a:rPr lang="en-US" sz="1600" dirty="0" err="1"/>
              <a:t>perferendis</a:t>
            </a:r>
            <a:r>
              <a:rPr lang="en-US" sz="1600" dirty="0"/>
              <a:t> </a:t>
            </a:r>
            <a:r>
              <a:rPr lang="en-US" sz="1600" dirty="0" err="1"/>
              <a:t>doloribus</a:t>
            </a:r>
            <a:r>
              <a:rPr lang="en-US" sz="1600" dirty="0"/>
              <a:t> </a:t>
            </a:r>
            <a:r>
              <a:rPr lang="en-US" sz="1600" dirty="0" err="1"/>
              <a:t>asperiores</a:t>
            </a:r>
            <a:r>
              <a:rPr lang="en-US" sz="1600" dirty="0"/>
              <a:t> </a:t>
            </a:r>
            <a:r>
              <a:rPr lang="en-US" sz="1600" dirty="0" err="1"/>
              <a:t>repellat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 err="1"/>
              <a:t>Sed</a:t>
            </a:r>
            <a:r>
              <a:rPr lang="en-US" sz="1600" b="1" dirty="0"/>
              <a:t> </a:t>
            </a:r>
            <a:r>
              <a:rPr lang="en-US" sz="1600" b="1" dirty="0" err="1"/>
              <a:t>ut</a:t>
            </a:r>
            <a:r>
              <a:rPr lang="en-US" sz="1600" b="1" dirty="0"/>
              <a:t> </a:t>
            </a:r>
            <a:r>
              <a:rPr lang="en-US" sz="1600" dirty="0" err="1"/>
              <a:t>perspiciatis</a:t>
            </a:r>
            <a:r>
              <a:rPr lang="en-US" sz="1600" dirty="0"/>
              <a:t> </a:t>
            </a:r>
            <a:r>
              <a:rPr lang="en-US" sz="1600" dirty="0" err="1"/>
              <a:t>unde</a:t>
            </a:r>
            <a:r>
              <a:rPr lang="en-US" sz="1600" dirty="0"/>
              <a:t> </a:t>
            </a:r>
            <a:r>
              <a:rPr lang="en-US" sz="1600" dirty="0" err="1"/>
              <a:t>omnis</a:t>
            </a:r>
            <a:r>
              <a:rPr lang="en-US" sz="1600" dirty="0"/>
              <a:t> </a:t>
            </a:r>
            <a:r>
              <a:rPr lang="en-US" sz="1600" dirty="0" err="1"/>
              <a:t>iste</a:t>
            </a:r>
            <a:r>
              <a:rPr lang="en-US" sz="1600" dirty="0"/>
              <a:t> </a:t>
            </a:r>
            <a:r>
              <a:rPr lang="en-US" sz="1600" dirty="0" err="1"/>
              <a:t>natus</a:t>
            </a:r>
            <a:r>
              <a:rPr lang="en-US" sz="1600" dirty="0"/>
              <a:t> error sit </a:t>
            </a:r>
            <a:r>
              <a:rPr lang="en-US" sz="1600" dirty="0" err="1"/>
              <a:t>voluptatem</a:t>
            </a:r>
            <a:r>
              <a:rPr lang="en-US" sz="1600" dirty="0"/>
              <a:t> </a:t>
            </a:r>
            <a:r>
              <a:rPr lang="en-US" sz="1600" dirty="0" err="1"/>
              <a:t>accusantium</a:t>
            </a:r>
            <a:r>
              <a:rPr lang="en-US" sz="1600" dirty="0"/>
              <a:t> </a:t>
            </a:r>
            <a:r>
              <a:rPr lang="en-US" sz="1600" dirty="0" err="1"/>
              <a:t>doloremque</a:t>
            </a:r>
            <a:r>
              <a:rPr lang="en-US" sz="1600" dirty="0"/>
              <a:t> </a:t>
            </a:r>
            <a:r>
              <a:rPr lang="en-US" sz="1600" dirty="0" err="1"/>
              <a:t>laudantium</a:t>
            </a:r>
            <a:r>
              <a:rPr lang="en-US" sz="1600" dirty="0"/>
              <a:t>, </a:t>
            </a:r>
            <a:r>
              <a:rPr lang="en-US" sz="1600" dirty="0" err="1"/>
              <a:t>totam</a:t>
            </a:r>
            <a:r>
              <a:rPr lang="en-US" sz="1600" dirty="0"/>
              <a:t> rem </a:t>
            </a:r>
            <a:r>
              <a:rPr lang="en-US" sz="1600" dirty="0" err="1"/>
              <a:t>aperiam</a:t>
            </a:r>
            <a:r>
              <a:rPr lang="en-US" sz="1600" dirty="0"/>
              <a:t>, </a:t>
            </a:r>
            <a:r>
              <a:rPr lang="en-US" sz="1600" dirty="0" err="1"/>
              <a:t>eaque</a:t>
            </a:r>
            <a:r>
              <a:rPr lang="en-US" sz="1600" dirty="0"/>
              <a:t> </a:t>
            </a:r>
            <a:r>
              <a:rPr lang="en-US" sz="1600" dirty="0" err="1"/>
              <a:t>ipsa</a:t>
            </a:r>
            <a:r>
              <a:rPr lang="en-US" sz="1600" dirty="0"/>
              <a:t> quae ab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3091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0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4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0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1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1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881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CD2AE9E2-B9A1-4AAA-BE51-6F68C9E2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85" y="1112954"/>
            <a:ext cx="3909274" cy="554276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EA0CF-ABC0-4BAF-A662-1B4F1E433444}"/>
              </a:ext>
            </a:extLst>
          </p:cNvPr>
          <p:cNvSpPr txBox="1">
            <a:spLocks/>
          </p:cNvSpPr>
          <p:nvPr/>
        </p:nvSpPr>
        <p:spPr>
          <a:xfrm>
            <a:off x="341047" y="1589848"/>
            <a:ext cx="11564626" cy="470935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6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A9C964-D40B-43AF-A703-8CE7D3F3EBAB}"/>
              </a:ext>
            </a:extLst>
          </p:cNvPr>
          <p:cNvSpPr txBox="1"/>
          <p:nvPr/>
        </p:nvSpPr>
        <p:spPr>
          <a:xfrm>
            <a:off x="341048" y="1540010"/>
            <a:ext cx="4448886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/>
              <a:t>urlpatterns</a:t>
            </a:r>
            <a:r>
              <a:rPr lang="en-US" altLang="zh-CN" sz="1600" dirty="0"/>
              <a:t> = [</a:t>
            </a:r>
          </a:p>
          <a:p>
            <a:r>
              <a:rPr lang="en-US" altLang="zh-CN" sz="1600" dirty="0"/>
              <a:t>    path('', </a:t>
            </a:r>
            <a:r>
              <a:rPr lang="en-US" altLang="zh-CN" sz="1600" dirty="0" err="1"/>
              <a:t>views.home</a:t>
            </a:r>
            <a:r>
              <a:rPr lang="en-US" altLang="zh-CN" sz="1600" dirty="0"/>
              <a:t>),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re_path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r"^index</a:t>
            </a:r>
            <a:r>
              <a:rPr lang="en-US" altLang="zh-CN" sz="1600" dirty="0"/>
              <a:t>", </a:t>
            </a:r>
            <a:r>
              <a:rPr lang="en-US" altLang="zh-CN" sz="1600" dirty="0" err="1"/>
              <a:t>views.index</a:t>
            </a:r>
            <a:r>
              <a:rPr lang="en-US" altLang="zh-CN" sz="1600" dirty="0"/>
              <a:t>),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re_path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r"^expense</a:t>
            </a:r>
            <a:r>
              <a:rPr lang="en-US" altLang="zh-CN" sz="1600" dirty="0"/>
              <a:t>", </a:t>
            </a:r>
            <a:r>
              <a:rPr lang="en-US" altLang="zh-CN" sz="1600" dirty="0" err="1">
                <a:latin typeface="+mj-lt"/>
              </a:rPr>
              <a:t>views</a:t>
            </a:r>
            <a:r>
              <a:rPr lang="en-US" altLang="zh-CN" sz="1600" dirty="0" err="1"/>
              <a:t>.expense</a:t>
            </a:r>
            <a:r>
              <a:rPr lang="en-US" altLang="zh-CN" sz="1600" dirty="0"/>
              <a:t>),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re_path</a:t>
            </a:r>
            <a:r>
              <a:rPr lang="en-US" altLang="zh-CN" sz="1600" dirty="0"/>
              <a:t>(r"^</a:t>
            </a:r>
            <a:r>
              <a:rPr lang="en-US" altLang="zh-CN" sz="1600" dirty="0" err="1"/>
              <a:t>homeDetail</a:t>
            </a:r>
            <a:r>
              <a:rPr lang="en-US" altLang="zh-CN" sz="1600" dirty="0"/>
              <a:t>", </a:t>
            </a:r>
            <a:r>
              <a:rPr lang="en-US" altLang="zh-CN" sz="1600" dirty="0" err="1"/>
              <a:t>views.home_detail</a:t>
            </a:r>
            <a:r>
              <a:rPr lang="en-US" altLang="zh-CN" sz="1600" dirty="0"/>
              <a:t>),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re_path</a:t>
            </a:r>
            <a:r>
              <a:rPr lang="en-US" altLang="zh-CN" sz="1600" dirty="0"/>
              <a:t>(r"^</a:t>
            </a:r>
            <a:r>
              <a:rPr lang="en-US" altLang="zh-CN" sz="1600" b="1" dirty="0" err="1"/>
              <a:t>addCategory</a:t>
            </a:r>
            <a:r>
              <a:rPr lang="en-US" altLang="zh-CN" sz="1600" dirty="0"/>
              <a:t>", </a:t>
            </a:r>
            <a:r>
              <a:rPr lang="en-US" altLang="zh-CN" sz="1600" dirty="0" err="1"/>
              <a:t>views.add_category</a:t>
            </a:r>
            <a:r>
              <a:rPr lang="en-US" altLang="zh-CN" sz="1600" dirty="0"/>
              <a:t>),</a:t>
            </a:r>
          </a:p>
          <a:p>
            <a:r>
              <a:rPr lang="en-US" altLang="zh-CN" sz="1600" dirty="0"/>
              <a:t>    ……</a:t>
            </a:r>
          </a:p>
          <a:p>
            <a:r>
              <a:rPr lang="en-US" altLang="zh-CN" sz="1600" dirty="0"/>
              <a:t>]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228554-2DE7-4DA1-8B4A-F530C2D6828C}"/>
              </a:ext>
            </a:extLst>
          </p:cNvPr>
          <p:cNvSpPr txBox="1"/>
          <p:nvPr/>
        </p:nvSpPr>
        <p:spPr>
          <a:xfrm>
            <a:off x="341049" y="3808785"/>
            <a:ext cx="4448884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def </a:t>
            </a:r>
            <a:r>
              <a:rPr lang="en-US" altLang="zh-CN" sz="1600" b="1" dirty="0" err="1"/>
              <a:t>add_category</a:t>
            </a:r>
            <a:r>
              <a:rPr lang="en-US" altLang="zh-CN" sz="1600" dirty="0"/>
              <a:t>(request):</a:t>
            </a:r>
          </a:p>
          <a:p>
            <a:r>
              <a:rPr lang="en-US" altLang="zh-CN" sz="1600" dirty="0"/>
              <a:t>    ……</a:t>
            </a:r>
          </a:p>
          <a:p>
            <a:r>
              <a:rPr lang="en-US" altLang="zh-CN" sz="1600" dirty="0"/>
              <a:t>    return </a:t>
            </a:r>
            <a:r>
              <a:rPr lang="en-US" altLang="zh-CN" sz="1600" dirty="0" err="1"/>
              <a:t>JsonResponse</a:t>
            </a:r>
            <a:r>
              <a:rPr lang="en-US" altLang="zh-CN" sz="1600" dirty="0"/>
              <a:t>({"result": data})</a:t>
            </a:r>
          </a:p>
          <a:p>
            <a:r>
              <a:rPr lang="en-US" altLang="zh-CN" sz="1600" dirty="0"/>
              <a:t>……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B0807C-6242-4474-885E-A51B8420F2C7}"/>
              </a:ext>
            </a:extLst>
          </p:cNvPr>
          <p:cNvSpPr txBox="1"/>
          <p:nvPr/>
        </p:nvSpPr>
        <p:spPr>
          <a:xfrm>
            <a:off x="8738964" y="3042976"/>
            <a:ext cx="162218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index.html</a:t>
            </a:r>
          </a:p>
          <a:p>
            <a:r>
              <a:rPr lang="en-US" altLang="zh-CN" sz="1600" dirty="0"/>
              <a:t>expense.html</a:t>
            </a:r>
          </a:p>
          <a:p>
            <a:r>
              <a:rPr lang="en-US" altLang="zh-CN" sz="1600" dirty="0"/>
              <a:t>import.html</a:t>
            </a:r>
          </a:p>
          <a:p>
            <a:r>
              <a:rPr lang="en-US" altLang="zh-CN" sz="1600" dirty="0"/>
              <a:t>addDetail.html</a:t>
            </a:r>
          </a:p>
          <a:p>
            <a:r>
              <a:rPr lang="en-US" altLang="zh-CN" sz="1600" dirty="0"/>
              <a:t>……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0C91FD-E8CA-46FA-834D-16D915878CFD}"/>
              </a:ext>
            </a:extLst>
          </p:cNvPr>
          <p:cNvSpPr/>
          <p:nvPr/>
        </p:nvSpPr>
        <p:spPr>
          <a:xfrm>
            <a:off x="8738963" y="4618387"/>
            <a:ext cx="3298333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$.ajax({</a:t>
            </a:r>
          </a:p>
          <a:p>
            <a:r>
              <a:rPr lang="en-US" altLang="zh-CN" sz="1400" dirty="0"/>
              <a:t>    url: "/</a:t>
            </a:r>
            <a:r>
              <a:rPr lang="en-US" altLang="zh-CN" sz="1400" b="1" dirty="0" err="1"/>
              <a:t>addCategory</a:t>
            </a:r>
            <a:r>
              <a:rPr lang="en-US" altLang="zh-CN" sz="1400" dirty="0"/>
              <a:t>",</a:t>
            </a:r>
          </a:p>
          <a:p>
            <a:r>
              <a:rPr lang="en-US" altLang="zh-CN" sz="1400" dirty="0"/>
              <a:t>    type</a:t>
            </a:r>
            <a:r>
              <a:rPr lang="en-US" altLang="zh-CN" sz="1400"/>
              <a:t>: “POST",</a:t>
            </a:r>
            <a:endParaRPr lang="en-US" altLang="zh-CN" sz="1400" dirty="0"/>
          </a:p>
          <a:p>
            <a:r>
              <a:rPr lang="en-US" altLang="zh-CN" sz="1400" dirty="0"/>
              <a:t>    data: data: {name: name, budget: budget},</a:t>
            </a:r>
          </a:p>
          <a:p>
            <a:r>
              <a:rPr lang="en-US" altLang="zh-CN" sz="1400" dirty="0"/>
              <a:t>    success: function (data) {</a:t>
            </a:r>
          </a:p>
          <a:p>
            <a:r>
              <a:rPr lang="en-US" altLang="zh-CN" sz="1400" dirty="0"/>
              <a:t>        // condition …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location.href</a:t>
            </a:r>
            <a:r>
              <a:rPr lang="en-US" altLang="zh-CN" sz="1400" dirty="0"/>
              <a:t> = "/expense";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});</a:t>
            </a:r>
            <a:endParaRPr lang="zh-CN" altLang="en-US" sz="1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E7F6536-33DE-4BAB-ABB8-840B3E6DE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583" y="3002213"/>
            <a:ext cx="1207901" cy="132343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B322B9F2-79A7-41BF-A842-DBB78BDEFD31}"/>
              </a:ext>
            </a:extLst>
          </p:cNvPr>
          <p:cNvSpPr/>
          <p:nvPr/>
        </p:nvSpPr>
        <p:spPr>
          <a:xfrm>
            <a:off x="8738963" y="1197404"/>
            <a:ext cx="3298333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import </a:t>
            </a:r>
            <a:r>
              <a:rPr lang="en-US" altLang="zh-CN" sz="1600" dirty="0" err="1"/>
              <a:t>pytest</a:t>
            </a:r>
            <a:endParaRPr lang="en-US" altLang="zh-CN" sz="1600" dirty="0"/>
          </a:p>
          <a:p>
            <a:r>
              <a:rPr lang="en-US" altLang="zh-CN" sz="1600" dirty="0"/>
              <a:t>class Test:</a:t>
            </a:r>
          </a:p>
          <a:p>
            <a:r>
              <a:rPr lang="en-US" altLang="zh-CN" sz="1600" dirty="0"/>
              <a:t>    def </a:t>
            </a:r>
            <a:r>
              <a:rPr lang="en-US" altLang="zh-CN" sz="1600" b="1" dirty="0" err="1"/>
              <a:t>test_add_category</a:t>
            </a:r>
            <a:r>
              <a:rPr lang="en-US" altLang="zh-CN" sz="1600" dirty="0"/>
              <a:t>(self):</a:t>
            </a:r>
          </a:p>
          <a:p>
            <a:r>
              <a:rPr lang="en-US" altLang="zh-CN" sz="1600" dirty="0"/>
              <a:t>        ……</a:t>
            </a:r>
          </a:p>
          <a:p>
            <a:r>
              <a:rPr lang="en-US" altLang="zh-CN" sz="1600" dirty="0"/>
              <a:t>    def </a:t>
            </a:r>
            <a:r>
              <a:rPr lang="en-US" altLang="zh-CN" sz="1600" dirty="0" err="1"/>
              <a:t>test_delete_transaction</a:t>
            </a:r>
            <a:r>
              <a:rPr lang="en-US" altLang="zh-CN" sz="1600" dirty="0"/>
              <a:t>(self):</a:t>
            </a:r>
          </a:p>
          <a:p>
            <a:r>
              <a:rPr lang="en-US" altLang="zh-CN" sz="1600" dirty="0"/>
              <a:t>        ……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71B9EE-9E40-40E2-A18B-CBC9CF03FA9E}"/>
              </a:ext>
            </a:extLst>
          </p:cNvPr>
          <p:cNvSpPr txBox="1">
            <a:spLocks/>
          </p:cNvSpPr>
          <p:nvPr/>
        </p:nvSpPr>
        <p:spPr>
          <a:xfrm>
            <a:off x="341046" y="702156"/>
            <a:ext cx="11029616" cy="5816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IMPLEMENTATION </a:t>
            </a:r>
            <a:r>
              <a:rPr lang="en-US" altLang="zh-CN" dirty="0">
                <a:solidFill>
                  <a:schemeClr val="tx1"/>
                </a:solidFill>
              </a:rPr>
              <a:t>&amp; </a:t>
            </a:r>
            <a:r>
              <a:rPr lang="en-US" altLang="zh-CN" dirty="0" err="1">
                <a:solidFill>
                  <a:schemeClr val="tx1"/>
                </a:solidFill>
              </a:rPr>
              <a:t>TestING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FAE625-676F-404E-B7B8-04FAACD23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649" y="5092674"/>
            <a:ext cx="2903756" cy="15630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DA15D1B-78D7-40AB-8C38-B33CD16D6271}"/>
              </a:ext>
            </a:extLst>
          </p:cNvPr>
          <p:cNvSpPr/>
          <p:nvPr/>
        </p:nvSpPr>
        <p:spPr>
          <a:xfrm>
            <a:off x="4988007" y="1802296"/>
            <a:ext cx="3685145" cy="4353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EF9E8F-6A08-4D96-B9A1-61D61239C405}"/>
              </a:ext>
            </a:extLst>
          </p:cNvPr>
          <p:cNvSpPr/>
          <p:nvPr/>
        </p:nvSpPr>
        <p:spPr>
          <a:xfrm>
            <a:off x="1199397" y="5092673"/>
            <a:ext cx="2903756" cy="1557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D020D8-4109-4961-84E0-928224C33E82}"/>
              </a:ext>
            </a:extLst>
          </p:cNvPr>
          <p:cNvSpPr/>
          <p:nvPr/>
        </p:nvSpPr>
        <p:spPr>
          <a:xfrm>
            <a:off x="8738964" y="4619936"/>
            <a:ext cx="3298332" cy="2029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4B0C64D-7566-4CBE-A6BE-4FD9B82D694C}"/>
              </a:ext>
            </a:extLst>
          </p:cNvPr>
          <p:cNvSpPr/>
          <p:nvPr/>
        </p:nvSpPr>
        <p:spPr>
          <a:xfrm>
            <a:off x="8738963" y="1165988"/>
            <a:ext cx="3298333" cy="1584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7CA25CE-2D9B-4714-AA47-839BB8E3CC74}"/>
              </a:ext>
            </a:extLst>
          </p:cNvPr>
          <p:cNvSpPr/>
          <p:nvPr/>
        </p:nvSpPr>
        <p:spPr>
          <a:xfrm>
            <a:off x="341049" y="1527921"/>
            <a:ext cx="4435631" cy="2074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EB7790-7077-4F5F-B777-71DBD69E1399}"/>
              </a:ext>
            </a:extLst>
          </p:cNvPr>
          <p:cNvSpPr/>
          <p:nvPr/>
        </p:nvSpPr>
        <p:spPr>
          <a:xfrm>
            <a:off x="341048" y="3804078"/>
            <a:ext cx="4462135" cy="1081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575B0B-9E92-47A5-B8EB-1D026E31463F}"/>
              </a:ext>
            </a:extLst>
          </p:cNvPr>
          <p:cNvSpPr/>
          <p:nvPr/>
        </p:nvSpPr>
        <p:spPr>
          <a:xfrm>
            <a:off x="8738964" y="3042976"/>
            <a:ext cx="3298332" cy="1344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347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5" grpId="1" animBg="1"/>
      <p:bldP spid="16" grpId="0" animBg="1"/>
      <p:bldP spid="16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</p:bldLst>
  </p:timing>
</p:sld>
</file>

<file path=ppt/theme/theme1.xml><?xml version="1.0" encoding="utf-8"?>
<a:theme xmlns:a="http://schemas.openxmlformats.org/drawingml/2006/main" name="1_Dividend">
  <a:themeElements>
    <a:clrScheme name="skillnets colours 2018">
      <a:dk1>
        <a:srgbClr val="001B30"/>
      </a:dk1>
      <a:lt1>
        <a:sysClr val="window" lastClr="FFFFFF"/>
      </a:lt1>
      <a:dk2>
        <a:srgbClr val="62B22B"/>
      </a:dk2>
      <a:lt2>
        <a:srgbClr val="E7E6E6"/>
      </a:lt2>
      <a:accent1>
        <a:srgbClr val="001B30"/>
      </a:accent1>
      <a:accent2>
        <a:srgbClr val="62B22B"/>
      </a:accent2>
      <a:accent3>
        <a:srgbClr val="62B22B"/>
      </a:accent3>
      <a:accent4>
        <a:srgbClr val="001B3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GALI Data Science Sessions - Introduction Slides v5</Template>
  <TotalTime>16759</TotalTime>
  <Words>184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Avenir Black</vt:lpstr>
      <vt:lpstr>Avenir Roman</vt:lpstr>
      <vt:lpstr>华文中宋</vt:lpstr>
      <vt:lpstr>Arial</vt:lpstr>
      <vt:lpstr>Calibri</vt:lpstr>
      <vt:lpstr>Gill Sans MT</vt:lpstr>
      <vt:lpstr>Wingdings 2</vt:lpstr>
      <vt:lpstr>1_Dividend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Business Essentials</dc:title>
  <dc:creator>Pat McKillen</dc:creator>
  <cp:lastModifiedBy>Snow-Angel</cp:lastModifiedBy>
  <cp:revision>356</cp:revision>
  <cp:lastPrinted>2019-05-16T13:20:17Z</cp:lastPrinted>
  <dcterms:created xsi:type="dcterms:W3CDTF">2019-04-29T08:54:11Z</dcterms:created>
  <dcterms:modified xsi:type="dcterms:W3CDTF">2020-09-18T04:53:02Z</dcterms:modified>
</cp:coreProperties>
</file>