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2" autoAdjust="0"/>
  </p:normalViewPr>
  <p:slideViewPr>
    <p:cSldViewPr snapToGrid="0">
      <p:cViewPr varScale="1">
        <p:scale>
          <a:sx n="66" d="100"/>
          <a:sy n="66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-46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780EA-E153-4BF9-B019-19A9309DBE8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3962DBA-B5EF-4490-8933-43E9D6D338F1}">
      <dgm:prSet phldrT="[文本]"/>
      <dgm:spPr/>
      <dgm:t>
        <a:bodyPr/>
        <a:lstStyle/>
        <a:p>
          <a:r>
            <a:rPr lang="en-US" altLang="en-US" dirty="0"/>
            <a:t>Personal Finance Manager</a:t>
          </a:r>
          <a:endParaRPr lang="zh-CN" altLang="en-US" dirty="0"/>
        </a:p>
      </dgm:t>
    </dgm:pt>
    <dgm:pt modelId="{519D1426-66D4-4058-BC9F-00DA4854433C}" type="parTrans" cxnId="{5BCAD75A-A2F8-4B80-B35E-B412BA885C56}">
      <dgm:prSet/>
      <dgm:spPr/>
      <dgm:t>
        <a:bodyPr/>
        <a:lstStyle/>
        <a:p>
          <a:endParaRPr lang="zh-CN" altLang="en-US"/>
        </a:p>
      </dgm:t>
    </dgm:pt>
    <dgm:pt modelId="{0EBA674E-9097-4A6D-82E7-CDCF3A1EF345}" type="sibTrans" cxnId="{5BCAD75A-A2F8-4B80-B35E-B412BA885C56}">
      <dgm:prSet/>
      <dgm:spPr/>
      <dgm:t>
        <a:bodyPr/>
        <a:lstStyle/>
        <a:p>
          <a:endParaRPr lang="zh-CN" altLang="en-US"/>
        </a:p>
      </dgm:t>
    </dgm:pt>
    <dgm:pt modelId="{EBD69327-DEC6-446B-9A5B-839E8172A22D}">
      <dgm:prSet phldrT="[文本]"/>
      <dgm:spPr/>
      <dgm:t>
        <a:bodyPr/>
        <a:lstStyle/>
        <a:p>
          <a:r>
            <a:rPr lang="en-US" altLang="zh-CN" dirty="0"/>
            <a:t>Onboard</a:t>
          </a:r>
        </a:p>
        <a:p>
          <a:r>
            <a:rPr lang="en-US" altLang="zh-CN" dirty="0"/>
            <a:t>Consumer</a:t>
          </a:r>
        </a:p>
        <a:p>
          <a:r>
            <a:rPr lang="en-US" altLang="zh-CN" dirty="0" err="1"/>
            <a:t>Flink</a:t>
          </a:r>
          <a:endParaRPr lang="en-US" altLang="zh-CN" dirty="0"/>
        </a:p>
      </dgm:t>
    </dgm:pt>
    <dgm:pt modelId="{B61B7240-D806-43B3-B46B-287C83B207A0}" type="parTrans" cxnId="{484CD755-FDBC-4FC8-9BF4-6CB2E41596DB}">
      <dgm:prSet/>
      <dgm:spPr/>
      <dgm:t>
        <a:bodyPr/>
        <a:lstStyle/>
        <a:p>
          <a:endParaRPr lang="zh-CN" altLang="en-US"/>
        </a:p>
      </dgm:t>
    </dgm:pt>
    <dgm:pt modelId="{DEC9F8C4-4CD8-42D3-8547-7E335D92655E}" type="sibTrans" cxnId="{484CD755-FDBC-4FC8-9BF4-6CB2E41596DB}">
      <dgm:prSet/>
      <dgm:spPr/>
      <dgm:t>
        <a:bodyPr/>
        <a:lstStyle/>
        <a:p>
          <a:endParaRPr lang="zh-CN" altLang="en-US"/>
        </a:p>
      </dgm:t>
    </dgm:pt>
    <dgm:pt modelId="{5E4DC8E8-D173-4235-A40C-2ED0E0FE2FA6}">
      <dgm:prSet phldrT="[文本]"/>
      <dgm:spPr/>
      <dgm:t>
        <a:bodyPr/>
        <a:lstStyle/>
        <a:p>
          <a:r>
            <a:rPr lang="en-US" altLang="zh-CN" dirty="0"/>
            <a:t>LS Stage</a:t>
          </a:r>
        </a:p>
        <a:p>
          <a:r>
            <a:rPr lang="en-US" altLang="zh-CN" dirty="0"/>
            <a:t>Split</a:t>
          </a:r>
        </a:p>
        <a:p>
          <a:r>
            <a:rPr lang="en-US" altLang="zh-CN" dirty="0"/>
            <a:t>Distinct</a:t>
          </a:r>
          <a:endParaRPr lang="zh-CN" altLang="en-US" dirty="0"/>
        </a:p>
      </dgm:t>
    </dgm:pt>
    <dgm:pt modelId="{55403626-FB00-4D97-BC6C-05F110BEA64C}" type="parTrans" cxnId="{AF90CB62-E92C-4A34-9884-15A662EA0E1E}">
      <dgm:prSet/>
      <dgm:spPr/>
      <dgm:t>
        <a:bodyPr/>
        <a:lstStyle/>
        <a:p>
          <a:endParaRPr lang="zh-CN" altLang="en-US"/>
        </a:p>
      </dgm:t>
    </dgm:pt>
    <dgm:pt modelId="{0D2D580A-48EB-4BB3-92F7-D4EB04886EB9}" type="sibTrans" cxnId="{AF90CB62-E92C-4A34-9884-15A662EA0E1E}">
      <dgm:prSet/>
      <dgm:spPr/>
      <dgm:t>
        <a:bodyPr/>
        <a:lstStyle/>
        <a:p>
          <a:endParaRPr lang="zh-CN" altLang="en-US"/>
        </a:p>
      </dgm:t>
    </dgm:pt>
    <dgm:pt modelId="{454BAB12-505D-4ACA-B7C3-0100C8EE2952}">
      <dgm:prSet phldrT="[文本]"/>
      <dgm:spPr/>
      <dgm:t>
        <a:bodyPr/>
        <a:lstStyle/>
        <a:p>
          <a:r>
            <a:rPr lang="en-US" altLang="zh-CN" dirty="0"/>
            <a:t>Fix Bugs</a:t>
          </a:r>
        </a:p>
        <a:p>
          <a:r>
            <a:rPr lang="en-US" altLang="zh-CN" dirty="0"/>
            <a:t>Features</a:t>
          </a:r>
        </a:p>
      </dgm:t>
    </dgm:pt>
    <dgm:pt modelId="{C6F021AC-09C1-4A74-A896-06C4A842701A}" type="parTrans" cxnId="{AAD64E12-4206-4BA7-859B-B67BF4413F1E}">
      <dgm:prSet/>
      <dgm:spPr/>
      <dgm:t>
        <a:bodyPr/>
        <a:lstStyle/>
        <a:p>
          <a:endParaRPr lang="zh-CN" altLang="en-US"/>
        </a:p>
      </dgm:t>
    </dgm:pt>
    <dgm:pt modelId="{04BCB4C7-1318-4943-94FA-800F14CF254E}" type="sibTrans" cxnId="{AAD64E12-4206-4BA7-859B-B67BF4413F1E}">
      <dgm:prSet/>
      <dgm:spPr/>
      <dgm:t>
        <a:bodyPr/>
        <a:lstStyle/>
        <a:p>
          <a:endParaRPr lang="zh-CN" altLang="en-US"/>
        </a:p>
      </dgm:t>
    </dgm:pt>
    <dgm:pt modelId="{A2C0EB62-C840-4FE5-A7D0-A6C021967675}">
      <dgm:prSet phldrT="[文本]"/>
      <dgm:spPr/>
      <dgm:t>
        <a:bodyPr/>
        <a:lstStyle/>
        <a:p>
          <a:r>
            <a:rPr lang="en-US" altLang="zh-CN" dirty="0"/>
            <a:t>LS App Deployer API</a:t>
          </a:r>
          <a:endParaRPr lang="zh-CN" altLang="en-US" dirty="0"/>
        </a:p>
      </dgm:t>
    </dgm:pt>
    <dgm:pt modelId="{C58AF684-3A3D-4A9A-B4B6-00DE2A8DF429}" type="parTrans" cxnId="{A3436224-24B6-4B3C-AD21-775B4CE54E02}">
      <dgm:prSet/>
      <dgm:spPr/>
      <dgm:t>
        <a:bodyPr/>
        <a:lstStyle/>
        <a:p>
          <a:endParaRPr lang="zh-CN" altLang="en-US"/>
        </a:p>
      </dgm:t>
    </dgm:pt>
    <dgm:pt modelId="{4D6F27A9-E165-4563-9632-69EA330FF613}" type="sibTrans" cxnId="{A3436224-24B6-4B3C-AD21-775B4CE54E02}">
      <dgm:prSet/>
      <dgm:spPr/>
      <dgm:t>
        <a:bodyPr/>
        <a:lstStyle/>
        <a:p>
          <a:endParaRPr lang="zh-CN" altLang="en-US"/>
        </a:p>
      </dgm:t>
    </dgm:pt>
    <dgm:pt modelId="{9BF0FF9F-CA87-4A8C-8D59-E2BB4FA8700C}">
      <dgm:prSet/>
      <dgm:spPr/>
      <dgm:t>
        <a:bodyPr/>
        <a:lstStyle/>
        <a:p>
          <a:r>
            <a:rPr lang="en-US" altLang="zh-CN" dirty="0"/>
            <a:t>Personal</a:t>
          </a:r>
        </a:p>
        <a:p>
          <a:r>
            <a:rPr lang="en-US" altLang="zh-CN" dirty="0"/>
            <a:t>Improve</a:t>
          </a:r>
          <a:endParaRPr lang="zh-CN" altLang="en-US" dirty="0"/>
        </a:p>
      </dgm:t>
    </dgm:pt>
    <dgm:pt modelId="{0261BCDC-DAB3-4DAA-88E4-4AC027786343}" type="parTrans" cxnId="{3048D819-63DF-482C-9554-E3C98AACCFF6}">
      <dgm:prSet/>
      <dgm:spPr/>
      <dgm:t>
        <a:bodyPr/>
        <a:lstStyle/>
        <a:p>
          <a:endParaRPr lang="zh-CN" altLang="en-US"/>
        </a:p>
      </dgm:t>
    </dgm:pt>
    <dgm:pt modelId="{784A8A9B-DFE1-4E38-8426-4F4F674931BA}" type="sibTrans" cxnId="{3048D819-63DF-482C-9554-E3C98AACCFF6}">
      <dgm:prSet/>
      <dgm:spPr/>
      <dgm:t>
        <a:bodyPr/>
        <a:lstStyle/>
        <a:p>
          <a:endParaRPr lang="zh-CN" altLang="en-US"/>
        </a:p>
      </dgm:t>
    </dgm:pt>
    <dgm:pt modelId="{ADCFDBB9-ED7F-43A1-93F5-2BE954132A9E}" type="pres">
      <dgm:prSet presAssocID="{14F780EA-E153-4BF9-B019-19A9309DBE8D}" presName="cycle" presStyleCnt="0">
        <dgm:presLayoutVars>
          <dgm:dir val="rev"/>
          <dgm:resizeHandles val="exact"/>
        </dgm:presLayoutVars>
      </dgm:prSet>
      <dgm:spPr/>
    </dgm:pt>
    <dgm:pt modelId="{2ABAF5E9-F4C2-4FA2-B802-4BB97AA1DD02}" type="pres">
      <dgm:prSet presAssocID="{A3962DBA-B5EF-4490-8933-43E9D6D338F1}" presName="node" presStyleLbl="node1" presStyleIdx="0" presStyleCnt="6">
        <dgm:presLayoutVars>
          <dgm:bulletEnabled val="1"/>
        </dgm:presLayoutVars>
      </dgm:prSet>
      <dgm:spPr/>
    </dgm:pt>
    <dgm:pt modelId="{4815546E-6227-414D-9BA2-A4DA9A6FC315}" type="pres">
      <dgm:prSet presAssocID="{0EBA674E-9097-4A6D-82E7-CDCF3A1EF345}" presName="sibTrans" presStyleLbl="sibTrans2D1" presStyleIdx="0" presStyleCnt="6"/>
      <dgm:spPr/>
    </dgm:pt>
    <dgm:pt modelId="{F8316118-05BA-4F20-8274-A5D17774758B}" type="pres">
      <dgm:prSet presAssocID="{0EBA674E-9097-4A6D-82E7-CDCF3A1EF345}" presName="connectorText" presStyleLbl="sibTrans2D1" presStyleIdx="0" presStyleCnt="6"/>
      <dgm:spPr/>
    </dgm:pt>
    <dgm:pt modelId="{5B7063D1-0CF0-47B4-B0DC-C06927F0B824}" type="pres">
      <dgm:prSet presAssocID="{EBD69327-DEC6-446B-9A5B-839E8172A22D}" presName="node" presStyleLbl="node1" presStyleIdx="1" presStyleCnt="6">
        <dgm:presLayoutVars>
          <dgm:bulletEnabled val="1"/>
        </dgm:presLayoutVars>
      </dgm:prSet>
      <dgm:spPr/>
    </dgm:pt>
    <dgm:pt modelId="{73E93691-61DD-4D6C-B9E2-5928872570B9}" type="pres">
      <dgm:prSet presAssocID="{DEC9F8C4-4CD8-42D3-8547-7E335D92655E}" presName="sibTrans" presStyleLbl="sibTrans2D1" presStyleIdx="1" presStyleCnt="6"/>
      <dgm:spPr/>
    </dgm:pt>
    <dgm:pt modelId="{C0A311E2-9A61-4DBA-A4C1-85C04022BBC3}" type="pres">
      <dgm:prSet presAssocID="{DEC9F8C4-4CD8-42D3-8547-7E335D92655E}" presName="connectorText" presStyleLbl="sibTrans2D1" presStyleIdx="1" presStyleCnt="6"/>
      <dgm:spPr/>
    </dgm:pt>
    <dgm:pt modelId="{F2E5D045-BF99-45C3-B6AF-03F2570551B9}" type="pres">
      <dgm:prSet presAssocID="{5E4DC8E8-D173-4235-A40C-2ED0E0FE2FA6}" presName="node" presStyleLbl="node1" presStyleIdx="2" presStyleCnt="6">
        <dgm:presLayoutVars>
          <dgm:bulletEnabled val="1"/>
        </dgm:presLayoutVars>
      </dgm:prSet>
      <dgm:spPr/>
    </dgm:pt>
    <dgm:pt modelId="{422C6D97-2110-425E-A48C-769635BCCE4D}" type="pres">
      <dgm:prSet presAssocID="{0D2D580A-48EB-4BB3-92F7-D4EB04886EB9}" presName="sibTrans" presStyleLbl="sibTrans2D1" presStyleIdx="2" presStyleCnt="6"/>
      <dgm:spPr/>
    </dgm:pt>
    <dgm:pt modelId="{6F6B9521-3B4F-452A-8F1B-AB2C06CF126C}" type="pres">
      <dgm:prSet presAssocID="{0D2D580A-48EB-4BB3-92F7-D4EB04886EB9}" presName="connectorText" presStyleLbl="sibTrans2D1" presStyleIdx="2" presStyleCnt="6"/>
      <dgm:spPr/>
    </dgm:pt>
    <dgm:pt modelId="{27A51B5E-9797-4ABB-AC72-6A34A370F30B}" type="pres">
      <dgm:prSet presAssocID="{454BAB12-505D-4ACA-B7C3-0100C8EE2952}" presName="node" presStyleLbl="node1" presStyleIdx="3" presStyleCnt="6">
        <dgm:presLayoutVars>
          <dgm:bulletEnabled val="1"/>
        </dgm:presLayoutVars>
      </dgm:prSet>
      <dgm:spPr/>
    </dgm:pt>
    <dgm:pt modelId="{83FACDF8-80F8-43DA-9029-953AF1502929}" type="pres">
      <dgm:prSet presAssocID="{04BCB4C7-1318-4943-94FA-800F14CF254E}" presName="sibTrans" presStyleLbl="sibTrans2D1" presStyleIdx="3" presStyleCnt="6"/>
      <dgm:spPr/>
    </dgm:pt>
    <dgm:pt modelId="{8B1F6B62-E7AD-473B-9A0B-7D62216A4C5A}" type="pres">
      <dgm:prSet presAssocID="{04BCB4C7-1318-4943-94FA-800F14CF254E}" presName="connectorText" presStyleLbl="sibTrans2D1" presStyleIdx="3" presStyleCnt="6"/>
      <dgm:spPr/>
    </dgm:pt>
    <dgm:pt modelId="{F9260F0A-EE4B-4EF1-967E-883B542E0CC1}" type="pres">
      <dgm:prSet presAssocID="{A2C0EB62-C840-4FE5-A7D0-A6C021967675}" presName="node" presStyleLbl="node1" presStyleIdx="4" presStyleCnt="6">
        <dgm:presLayoutVars>
          <dgm:bulletEnabled val="1"/>
        </dgm:presLayoutVars>
      </dgm:prSet>
      <dgm:spPr/>
    </dgm:pt>
    <dgm:pt modelId="{3D927F30-67A9-4095-B3B5-793017B2ED3B}" type="pres">
      <dgm:prSet presAssocID="{4D6F27A9-E165-4563-9632-69EA330FF613}" presName="sibTrans" presStyleLbl="sibTrans2D1" presStyleIdx="4" presStyleCnt="6"/>
      <dgm:spPr/>
    </dgm:pt>
    <dgm:pt modelId="{6376D9DE-71C0-478D-A4EC-BFA1F740F15A}" type="pres">
      <dgm:prSet presAssocID="{4D6F27A9-E165-4563-9632-69EA330FF613}" presName="connectorText" presStyleLbl="sibTrans2D1" presStyleIdx="4" presStyleCnt="6"/>
      <dgm:spPr/>
    </dgm:pt>
    <dgm:pt modelId="{8A4CE9B3-8567-4D8C-B304-35BE318BBBBF}" type="pres">
      <dgm:prSet presAssocID="{9BF0FF9F-CA87-4A8C-8D59-E2BB4FA8700C}" presName="node" presStyleLbl="node1" presStyleIdx="5" presStyleCnt="6" custRadScaleRad="100000" custRadScaleInc="0">
        <dgm:presLayoutVars>
          <dgm:bulletEnabled val="1"/>
        </dgm:presLayoutVars>
      </dgm:prSet>
      <dgm:spPr/>
    </dgm:pt>
    <dgm:pt modelId="{15F0F2C2-6FF9-45E6-AEE2-6CB9AD88A476}" type="pres">
      <dgm:prSet presAssocID="{784A8A9B-DFE1-4E38-8426-4F4F674931BA}" presName="sibTrans" presStyleLbl="sibTrans2D1" presStyleIdx="5" presStyleCnt="6"/>
      <dgm:spPr/>
    </dgm:pt>
    <dgm:pt modelId="{E41AFA5A-AC25-4AA8-8162-B91AC946EE0B}" type="pres">
      <dgm:prSet presAssocID="{784A8A9B-DFE1-4E38-8426-4F4F674931BA}" presName="connectorText" presStyleLbl="sibTrans2D1" presStyleIdx="5" presStyleCnt="6"/>
      <dgm:spPr/>
    </dgm:pt>
  </dgm:ptLst>
  <dgm:cxnLst>
    <dgm:cxn modelId="{AAD64E12-4206-4BA7-859B-B67BF4413F1E}" srcId="{14F780EA-E153-4BF9-B019-19A9309DBE8D}" destId="{454BAB12-505D-4ACA-B7C3-0100C8EE2952}" srcOrd="3" destOrd="0" parTransId="{C6F021AC-09C1-4A74-A896-06C4A842701A}" sibTransId="{04BCB4C7-1318-4943-94FA-800F14CF254E}"/>
    <dgm:cxn modelId="{EB512115-4BB5-455F-9315-C99FAE1FB014}" type="presOf" srcId="{4D6F27A9-E165-4563-9632-69EA330FF613}" destId="{6376D9DE-71C0-478D-A4EC-BFA1F740F15A}" srcOrd="1" destOrd="0" presId="urn:microsoft.com/office/officeart/2005/8/layout/cycle2"/>
    <dgm:cxn modelId="{3048D819-63DF-482C-9554-E3C98AACCFF6}" srcId="{14F780EA-E153-4BF9-B019-19A9309DBE8D}" destId="{9BF0FF9F-CA87-4A8C-8D59-E2BB4FA8700C}" srcOrd="5" destOrd="0" parTransId="{0261BCDC-DAB3-4DAA-88E4-4AC027786343}" sibTransId="{784A8A9B-DFE1-4E38-8426-4F4F674931BA}"/>
    <dgm:cxn modelId="{DE474F1E-42B8-4A0B-96F5-1CEFF9A60C83}" type="presOf" srcId="{0D2D580A-48EB-4BB3-92F7-D4EB04886EB9}" destId="{6F6B9521-3B4F-452A-8F1B-AB2C06CF126C}" srcOrd="1" destOrd="0" presId="urn:microsoft.com/office/officeart/2005/8/layout/cycle2"/>
    <dgm:cxn modelId="{A3436224-24B6-4B3C-AD21-775B4CE54E02}" srcId="{14F780EA-E153-4BF9-B019-19A9309DBE8D}" destId="{A2C0EB62-C840-4FE5-A7D0-A6C021967675}" srcOrd="4" destOrd="0" parTransId="{C58AF684-3A3D-4A9A-B4B6-00DE2A8DF429}" sibTransId="{4D6F27A9-E165-4563-9632-69EA330FF613}"/>
    <dgm:cxn modelId="{AF90CB62-E92C-4A34-9884-15A662EA0E1E}" srcId="{14F780EA-E153-4BF9-B019-19A9309DBE8D}" destId="{5E4DC8E8-D173-4235-A40C-2ED0E0FE2FA6}" srcOrd="2" destOrd="0" parTransId="{55403626-FB00-4D97-BC6C-05F110BEA64C}" sibTransId="{0D2D580A-48EB-4BB3-92F7-D4EB04886EB9}"/>
    <dgm:cxn modelId="{53D55563-CFE7-4A33-9ED1-3EB5FCD67305}" type="presOf" srcId="{A2C0EB62-C840-4FE5-A7D0-A6C021967675}" destId="{F9260F0A-EE4B-4EF1-967E-883B542E0CC1}" srcOrd="0" destOrd="0" presId="urn:microsoft.com/office/officeart/2005/8/layout/cycle2"/>
    <dgm:cxn modelId="{E2684A65-A6BA-4558-B4B1-C50BAEC85CB7}" type="presOf" srcId="{DEC9F8C4-4CD8-42D3-8547-7E335D92655E}" destId="{C0A311E2-9A61-4DBA-A4C1-85C04022BBC3}" srcOrd="1" destOrd="0" presId="urn:microsoft.com/office/officeart/2005/8/layout/cycle2"/>
    <dgm:cxn modelId="{5FEA044C-5ADC-43F7-8FAF-33347DA3F804}" type="presOf" srcId="{DEC9F8C4-4CD8-42D3-8547-7E335D92655E}" destId="{73E93691-61DD-4D6C-B9E2-5928872570B9}" srcOrd="0" destOrd="0" presId="urn:microsoft.com/office/officeart/2005/8/layout/cycle2"/>
    <dgm:cxn modelId="{4AC16C6C-84A3-4881-9993-2BB65690D435}" type="presOf" srcId="{454BAB12-505D-4ACA-B7C3-0100C8EE2952}" destId="{27A51B5E-9797-4ABB-AC72-6A34A370F30B}" srcOrd="0" destOrd="0" presId="urn:microsoft.com/office/officeart/2005/8/layout/cycle2"/>
    <dgm:cxn modelId="{00D02D55-6B05-4CBF-87F1-46E2C0F384EE}" type="presOf" srcId="{0EBA674E-9097-4A6D-82E7-CDCF3A1EF345}" destId="{4815546E-6227-414D-9BA2-A4DA9A6FC315}" srcOrd="0" destOrd="0" presId="urn:microsoft.com/office/officeart/2005/8/layout/cycle2"/>
    <dgm:cxn modelId="{484CD755-FDBC-4FC8-9BF4-6CB2E41596DB}" srcId="{14F780EA-E153-4BF9-B019-19A9309DBE8D}" destId="{EBD69327-DEC6-446B-9A5B-839E8172A22D}" srcOrd="1" destOrd="0" parTransId="{B61B7240-D806-43B3-B46B-287C83B207A0}" sibTransId="{DEC9F8C4-4CD8-42D3-8547-7E335D92655E}"/>
    <dgm:cxn modelId="{0AAEEF79-0946-41AE-9FCC-87B457450344}" type="presOf" srcId="{4D6F27A9-E165-4563-9632-69EA330FF613}" destId="{3D927F30-67A9-4095-B3B5-793017B2ED3B}" srcOrd="0" destOrd="0" presId="urn:microsoft.com/office/officeart/2005/8/layout/cycle2"/>
    <dgm:cxn modelId="{5BCAD75A-A2F8-4B80-B35E-B412BA885C56}" srcId="{14F780EA-E153-4BF9-B019-19A9309DBE8D}" destId="{A3962DBA-B5EF-4490-8933-43E9D6D338F1}" srcOrd="0" destOrd="0" parTransId="{519D1426-66D4-4058-BC9F-00DA4854433C}" sibTransId="{0EBA674E-9097-4A6D-82E7-CDCF3A1EF345}"/>
    <dgm:cxn modelId="{F9A41A87-0393-44EA-92C6-D0600EB91A58}" type="presOf" srcId="{5E4DC8E8-D173-4235-A40C-2ED0E0FE2FA6}" destId="{F2E5D045-BF99-45C3-B6AF-03F2570551B9}" srcOrd="0" destOrd="0" presId="urn:microsoft.com/office/officeart/2005/8/layout/cycle2"/>
    <dgm:cxn modelId="{09563E97-98BA-4146-A656-2CD5D27D9EF1}" type="presOf" srcId="{0EBA674E-9097-4A6D-82E7-CDCF3A1EF345}" destId="{F8316118-05BA-4F20-8274-A5D17774758B}" srcOrd="1" destOrd="0" presId="urn:microsoft.com/office/officeart/2005/8/layout/cycle2"/>
    <dgm:cxn modelId="{6DF107A6-D3A4-487A-A32E-1447E9435547}" type="presOf" srcId="{04BCB4C7-1318-4943-94FA-800F14CF254E}" destId="{83FACDF8-80F8-43DA-9029-953AF1502929}" srcOrd="0" destOrd="0" presId="urn:microsoft.com/office/officeart/2005/8/layout/cycle2"/>
    <dgm:cxn modelId="{0F97CAB9-2F85-4DFA-8773-AC45C7018186}" type="presOf" srcId="{14F780EA-E153-4BF9-B019-19A9309DBE8D}" destId="{ADCFDBB9-ED7F-43A1-93F5-2BE954132A9E}" srcOrd="0" destOrd="0" presId="urn:microsoft.com/office/officeart/2005/8/layout/cycle2"/>
    <dgm:cxn modelId="{420650C0-4E5A-479A-BCF5-3FDD2C246C8B}" type="presOf" srcId="{0D2D580A-48EB-4BB3-92F7-D4EB04886EB9}" destId="{422C6D97-2110-425E-A48C-769635BCCE4D}" srcOrd="0" destOrd="0" presId="urn:microsoft.com/office/officeart/2005/8/layout/cycle2"/>
    <dgm:cxn modelId="{071AE0CB-1B64-4A42-84BF-D179D25A70A1}" type="presOf" srcId="{784A8A9B-DFE1-4E38-8426-4F4F674931BA}" destId="{E41AFA5A-AC25-4AA8-8162-B91AC946EE0B}" srcOrd="1" destOrd="0" presId="urn:microsoft.com/office/officeart/2005/8/layout/cycle2"/>
    <dgm:cxn modelId="{EDAF90CD-D1EE-4B21-9495-B377C602C3F4}" type="presOf" srcId="{A3962DBA-B5EF-4490-8933-43E9D6D338F1}" destId="{2ABAF5E9-F4C2-4FA2-B802-4BB97AA1DD02}" srcOrd="0" destOrd="0" presId="urn:microsoft.com/office/officeart/2005/8/layout/cycle2"/>
    <dgm:cxn modelId="{CAF50BD0-E9F1-4D4F-AFD3-BEA863FE6601}" type="presOf" srcId="{EBD69327-DEC6-446B-9A5B-839E8172A22D}" destId="{5B7063D1-0CF0-47B4-B0DC-C06927F0B824}" srcOrd="0" destOrd="0" presId="urn:microsoft.com/office/officeart/2005/8/layout/cycle2"/>
    <dgm:cxn modelId="{2A4D08E6-ECC6-4525-A006-00D597329143}" type="presOf" srcId="{04BCB4C7-1318-4943-94FA-800F14CF254E}" destId="{8B1F6B62-E7AD-473B-9A0B-7D62216A4C5A}" srcOrd="1" destOrd="0" presId="urn:microsoft.com/office/officeart/2005/8/layout/cycle2"/>
    <dgm:cxn modelId="{9D36C2E8-CBE7-4D4D-B17A-D9AE4B3530D9}" type="presOf" srcId="{784A8A9B-DFE1-4E38-8426-4F4F674931BA}" destId="{15F0F2C2-6FF9-45E6-AEE2-6CB9AD88A476}" srcOrd="0" destOrd="0" presId="urn:microsoft.com/office/officeart/2005/8/layout/cycle2"/>
    <dgm:cxn modelId="{CD873FEA-89B8-4322-8912-9DA79A3064CB}" type="presOf" srcId="{9BF0FF9F-CA87-4A8C-8D59-E2BB4FA8700C}" destId="{8A4CE9B3-8567-4D8C-B304-35BE318BBBBF}" srcOrd="0" destOrd="0" presId="urn:microsoft.com/office/officeart/2005/8/layout/cycle2"/>
    <dgm:cxn modelId="{AFE1C537-45BC-4F42-85DE-9ECACDB3838F}" type="presParOf" srcId="{ADCFDBB9-ED7F-43A1-93F5-2BE954132A9E}" destId="{2ABAF5E9-F4C2-4FA2-B802-4BB97AA1DD02}" srcOrd="0" destOrd="0" presId="urn:microsoft.com/office/officeart/2005/8/layout/cycle2"/>
    <dgm:cxn modelId="{9D6D4F09-724D-4D76-B30E-27EA49A7F6D5}" type="presParOf" srcId="{ADCFDBB9-ED7F-43A1-93F5-2BE954132A9E}" destId="{4815546E-6227-414D-9BA2-A4DA9A6FC315}" srcOrd="1" destOrd="0" presId="urn:microsoft.com/office/officeart/2005/8/layout/cycle2"/>
    <dgm:cxn modelId="{B39E252D-7E4D-4270-BAAF-7CC401EF99D0}" type="presParOf" srcId="{4815546E-6227-414D-9BA2-A4DA9A6FC315}" destId="{F8316118-05BA-4F20-8274-A5D17774758B}" srcOrd="0" destOrd="0" presId="urn:microsoft.com/office/officeart/2005/8/layout/cycle2"/>
    <dgm:cxn modelId="{11C2EF51-CEDD-40CA-BA30-5EA7A6BB8FBA}" type="presParOf" srcId="{ADCFDBB9-ED7F-43A1-93F5-2BE954132A9E}" destId="{5B7063D1-0CF0-47B4-B0DC-C06927F0B824}" srcOrd="2" destOrd="0" presId="urn:microsoft.com/office/officeart/2005/8/layout/cycle2"/>
    <dgm:cxn modelId="{3E8ED702-15F7-4BD2-A186-91C918B14CB0}" type="presParOf" srcId="{ADCFDBB9-ED7F-43A1-93F5-2BE954132A9E}" destId="{73E93691-61DD-4D6C-B9E2-5928872570B9}" srcOrd="3" destOrd="0" presId="urn:microsoft.com/office/officeart/2005/8/layout/cycle2"/>
    <dgm:cxn modelId="{98502CBA-1416-40C1-809D-6DAAE0ACAADE}" type="presParOf" srcId="{73E93691-61DD-4D6C-B9E2-5928872570B9}" destId="{C0A311E2-9A61-4DBA-A4C1-85C04022BBC3}" srcOrd="0" destOrd="0" presId="urn:microsoft.com/office/officeart/2005/8/layout/cycle2"/>
    <dgm:cxn modelId="{CD65B79C-9366-4DA2-9AF0-2431C54F967A}" type="presParOf" srcId="{ADCFDBB9-ED7F-43A1-93F5-2BE954132A9E}" destId="{F2E5D045-BF99-45C3-B6AF-03F2570551B9}" srcOrd="4" destOrd="0" presId="urn:microsoft.com/office/officeart/2005/8/layout/cycle2"/>
    <dgm:cxn modelId="{62423443-3E81-427A-8C24-7FAC7BA229CF}" type="presParOf" srcId="{ADCFDBB9-ED7F-43A1-93F5-2BE954132A9E}" destId="{422C6D97-2110-425E-A48C-769635BCCE4D}" srcOrd="5" destOrd="0" presId="urn:microsoft.com/office/officeart/2005/8/layout/cycle2"/>
    <dgm:cxn modelId="{5B4E14E1-6716-4A8C-A6BB-F391E8FC9EFB}" type="presParOf" srcId="{422C6D97-2110-425E-A48C-769635BCCE4D}" destId="{6F6B9521-3B4F-452A-8F1B-AB2C06CF126C}" srcOrd="0" destOrd="0" presId="urn:microsoft.com/office/officeart/2005/8/layout/cycle2"/>
    <dgm:cxn modelId="{13EAED92-F0FC-4A22-8893-EED45867FA06}" type="presParOf" srcId="{ADCFDBB9-ED7F-43A1-93F5-2BE954132A9E}" destId="{27A51B5E-9797-4ABB-AC72-6A34A370F30B}" srcOrd="6" destOrd="0" presId="urn:microsoft.com/office/officeart/2005/8/layout/cycle2"/>
    <dgm:cxn modelId="{4C184A11-887B-41EA-870C-1B3D7A700844}" type="presParOf" srcId="{ADCFDBB9-ED7F-43A1-93F5-2BE954132A9E}" destId="{83FACDF8-80F8-43DA-9029-953AF1502929}" srcOrd="7" destOrd="0" presId="urn:microsoft.com/office/officeart/2005/8/layout/cycle2"/>
    <dgm:cxn modelId="{236F256C-7B8D-4660-A29B-289AEBB40FFA}" type="presParOf" srcId="{83FACDF8-80F8-43DA-9029-953AF1502929}" destId="{8B1F6B62-E7AD-473B-9A0B-7D62216A4C5A}" srcOrd="0" destOrd="0" presId="urn:microsoft.com/office/officeart/2005/8/layout/cycle2"/>
    <dgm:cxn modelId="{F594FE64-0298-442C-9B49-51DC8E73A385}" type="presParOf" srcId="{ADCFDBB9-ED7F-43A1-93F5-2BE954132A9E}" destId="{F9260F0A-EE4B-4EF1-967E-883B542E0CC1}" srcOrd="8" destOrd="0" presId="urn:microsoft.com/office/officeart/2005/8/layout/cycle2"/>
    <dgm:cxn modelId="{E1CF5F9D-465C-4F3F-ACE1-F90327D80C1E}" type="presParOf" srcId="{ADCFDBB9-ED7F-43A1-93F5-2BE954132A9E}" destId="{3D927F30-67A9-4095-B3B5-793017B2ED3B}" srcOrd="9" destOrd="0" presId="urn:microsoft.com/office/officeart/2005/8/layout/cycle2"/>
    <dgm:cxn modelId="{C486EA84-5F60-45F4-B019-60821290B1A2}" type="presParOf" srcId="{3D927F30-67A9-4095-B3B5-793017B2ED3B}" destId="{6376D9DE-71C0-478D-A4EC-BFA1F740F15A}" srcOrd="0" destOrd="0" presId="urn:microsoft.com/office/officeart/2005/8/layout/cycle2"/>
    <dgm:cxn modelId="{ED38779C-1726-40F6-9C72-48371927DEF5}" type="presParOf" srcId="{ADCFDBB9-ED7F-43A1-93F5-2BE954132A9E}" destId="{8A4CE9B3-8567-4D8C-B304-35BE318BBBBF}" srcOrd="10" destOrd="0" presId="urn:microsoft.com/office/officeart/2005/8/layout/cycle2"/>
    <dgm:cxn modelId="{16E00BD8-51E2-4410-B7C7-68EBEDBA86A6}" type="presParOf" srcId="{ADCFDBB9-ED7F-43A1-93F5-2BE954132A9E}" destId="{15F0F2C2-6FF9-45E6-AEE2-6CB9AD88A476}" srcOrd="11" destOrd="0" presId="urn:microsoft.com/office/officeart/2005/8/layout/cycle2"/>
    <dgm:cxn modelId="{3E42E6A9-C4C9-4745-B4FF-1F92029665D3}" type="presParOf" srcId="{15F0F2C2-6FF9-45E6-AEE2-6CB9AD88A476}" destId="{E41AFA5A-AC25-4AA8-8162-B91AC946EE0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AF5E9-F4C2-4FA2-B802-4BB97AA1DD02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Personal Finance Manager</a:t>
          </a:r>
          <a:endParaRPr lang="zh-CN" altLang="en-US" sz="1500" kern="1200" dirty="0"/>
        </a:p>
      </dsp:txBody>
      <dsp:txXfrm>
        <a:off x="3585520" y="198824"/>
        <a:ext cx="956959" cy="956959"/>
      </dsp:txXfrm>
    </dsp:sp>
    <dsp:sp modelId="{4815546E-6227-414D-9BA2-A4DA9A6FC315}">
      <dsp:nvSpPr>
        <dsp:cNvPr id="0" name=""/>
        <dsp:cNvSpPr/>
      </dsp:nvSpPr>
      <dsp:spPr>
        <a:xfrm rot="9000000">
          <a:off x="3013070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3113752" y="1016217"/>
        <a:ext cx="251792" cy="274051"/>
      </dsp:txXfrm>
    </dsp:sp>
    <dsp:sp modelId="{5B7063D1-0CF0-47B4-B0DC-C06927F0B824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Onboard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Consumer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Flink</a:t>
          </a:r>
          <a:endParaRPr lang="en-US" altLang="zh-CN" sz="1500" kern="1200" dirty="0"/>
        </a:p>
      </dsp:txBody>
      <dsp:txXfrm>
        <a:off x="1825730" y="1214838"/>
        <a:ext cx="956959" cy="956959"/>
      </dsp:txXfrm>
    </dsp:sp>
    <dsp:sp modelId="{73E93691-61DD-4D6C-B9E2-5928872570B9}">
      <dsp:nvSpPr>
        <dsp:cNvPr id="0" name=""/>
        <dsp:cNvSpPr/>
      </dsp:nvSpPr>
      <dsp:spPr>
        <a:xfrm rot="5400000">
          <a:off x="2124359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178315" y="2508172"/>
        <a:ext cx="251792" cy="274051"/>
      </dsp:txXfrm>
    </dsp:sp>
    <dsp:sp modelId="{F2E5D045-BF99-45C3-B6AF-03F2570551B9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LS Stage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Split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Distinct</a:t>
          </a:r>
          <a:endParaRPr lang="zh-CN" altLang="en-US" sz="1500" kern="1200" dirty="0"/>
        </a:p>
      </dsp:txBody>
      <dsp:txXfrm>
        <a:off x="1825730" y="3246868"/>
        <a:ext cx="956959" cy="956959"/>
      </dsp:txXfrm>
    </dsp:sp>
    <dsp:sp modelId="{422C6D97-2110-425E-A48C-769635BCCE4D}">
      <dsp:nvSpPr>
        <dsp:cNvPr id="0" name=""/>
        <dsp:cNvSpPr/>
      </dsp:nvSpPr>
      <dsp:spPr>
        <a:xfrm rot="1800000">
          <a:off x="2995437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3002666" y="4064261"/>
        <a:ext cx="251792" cy="274051"/>
      </dsp:txXfrm>
    </dsp:sp>
    <dsp:sp modelId="{27A51B5E-9797-4ABB-AC72-6A34A370F30B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Fix Bugs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Features</a:t>
          </a:r>
        </a:p>
      </dsp:txBody>
      <dsp:txXfrm>
        <a:off x="3585520" y="4262883"/>
        <a:ext cx="956959" cy="956959"/>
      </dsp:txXfrm>
    </dsp:sp>
    <dsp:sp modelId="{83FACDF8-80F8-43DA-9029-953AF1502929}">
      <dsp:nvSpPr>
        <dsp:cNvPr id="0" name=""/>
        <dsp:cNvSpPr/>
      </dsp:nvSpPr>
      <dsp:spPr>
        <a:xfrm rot="19800000">
          <a:off x="4755226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762455" y="4128398"/>
        <a:ext cx="251792" cy="274051"/>
      </dsp:txXfrm>
    </dsp:sp>
    <dsp:sp modelId="{F9260F0A-EE4B-4EF1-967E-883B542E0CC1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LS App Deployer API</a:t>
          </a:r>
          <a:endParaRPr lang="zh-CN" altLang="en-US" sz="1500" kern="1200" dirty="0"/>
        </a:p>
      </dsp:txBody>
      <dsp:txXfrm>
        <a:off x="5345309" y="3246868"/>
        <a:ext cx="956959" cy="956959"/>
      </dsp:txXfrm>
    </dsp:sp>
    <dsp:sp modelId="{3D927F30-67A9-4095-B3B5-793017B2ED3B}">
      <dsp:nvSpPr>
        <dsp:cNvPr id="0" name=""/>
        <dsp:cNvSpPr/>
      </dsp:nvSpPr>
      <dsp:spPr>
        <a:xfrm rot="16200000">
          <a:off x="5643937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697893" y="2636444"/>
        <a:ext cx="251792" cy="274051"/>
      </dsp:txXfrm>
    </dsp:sp>
    <dsp:sp modelId="{8A4CE9B3-8567-4D8C-B304-35BE318BBBBF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Personal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Improve</a:t>
          </a:r>
          <a:endParaRPr lang="zh-CN" altLang="en-US" sz="1500" kern="1200" dirty="0"/>
        </a:p>
      </dsp:txBody>
      <dsp:txXfrm>
        <a:off x="5345309" y="1214838"/>
        <a:ext cx="956959" cy="956959"/>
      </dsp:txXfrm>
    </dsp:sp>
    <dsp:sp modelId="{15F0F2C2-6FF9-45E6-AEE2-6CB9AD88A476}">
      <dsp:nvSpPr>
        <dsp:cNvPr id="0" name=""/>
        <dsp:cNvSpPr/>
      </dsp:nvSpPr>
      <dsp:spPr>
        <a:xfrm rot="12600000">
          <a:off x="4772859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4873541" y="1080353"/>
        <a:ext cx="251792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F94D4-04AE-44ED-A75E-A930F3823EC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326AC-8BCE-41B1-A023-3E6EC6C5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3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PFM: </a:t>
            </a:r>
            <a:r>
              <a:rPr lang="en-US" altLang="zh-CN" dirty="0" err="1"/>
              <a:t>Djano</a:t>
            </a:r>
            <a:r>
              <a:rPr lang="en-US" altLang="zh-CN" dirty="0"/>
              <a:t> + MySQL</a:t>
            </a:r>
          </a:p>
          <a:p>
            <a:r>
              <a:rPr lang="en-US" altLang="zh-CN" dirty="0" err="1"/>
              <a:t>Flink</a:t>
            </a:r>
            <a:endParaRPr lang="en-US" altLang="zh-CN" dirty="0"/>
          </a:p>
          <a:p>
            <a:r>
              <a:rPr lang="en-US" altLang="zh-CN" dirty="0"/>
              <a:t>Stage: split / </a:t>
            </a:r>
            <a:r>
              <a:rPr lang="en-US" altLang="zh-CN" dirty="0" err="1"/>
              <a:t>distict</a:t>
            </a:r>
            <a:endParaRPr lang="en-US" altLang="zh-CN" dirty="0"/>
          </a:p>
          <a:p>
            <a:r>
              <a:rPr lang="en-US" altLang="zh-CN" dirty="0"/>
              <a:t>Fix: support </a:t>
            </a:r>
            <a:r>
              <a:rPr lang="en-US" altLang="zh-CN" dirty="0" err="1"/>
              <a:t>cti</a:t>
            </a:r>
            <a:r>
              <a:rPr lang="en-US" altLang="zh-CN" dirty="0"/>
              <a:t> -&gt; </a:t>
            </a:r>
            <a:r>
              <a:rPr lang="en-US" altLang="zh-CN" dirty="0" err="1"/>
              <a:t>jira</a:t>
            </a:r>
            <a:r>
              <a:rPr lang="en-US" altLang="zh-CN" dirty="0"/>
              <a:t> id / comment</a:t>
            </a:r>
          </a:p>
          <a:p>
            <a:r>
              <a:rPr lang="en-US" altLang="zh-CN" dirty="0"/>
              <a:t>Deployer: job engine / create </a:t>
            </a:r>
            <a:r>
              <a:rPr lang="en-US" altLang="zh-CN" dirty="0" err="1"/>
              <a:t>uat</a:t>
            </a:r>
            <a:r>
              <a:rPr lang="en-US" altLang="zh-CN" dirty="0"/>
              <a:t> env</a:t>
            </a:r>
          </a:p>
          <a:p>
            <a:r>
              <a:rPr lang="en-US" altLang="zh-CN" dirty="0"/>
              <a:t>Personal: work principle / business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326AC-8BCE-41B1-A023-3E6EC6C5A6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0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917F-AE38-4BA8-8188-5B5D33611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204442-4C94-4336-BB1E-1018036E2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7A877-8333-4C54-888E-547421A1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B1567-89FB-44D7-AC11-8E6C52BB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F8A72-7EFD-4E46-B0B8-219632BC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9E0DE-4249-48AC-8722-B72B02CD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0540E-25DD-4E96-8575-DC7B9518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6C714-B752-41F9-B542-62CC1360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95B75-7C01-4F23-B850-7EC3122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7BC81-6855-420F-86F2-D5A5E944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832AF4-2A6C-4553-8E4B-B0C13C90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575F8-BD7B-49D8-8502-F3CCBA15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E0B71-1A88-47F2-9417-2194F25B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E4CEE-EB45-403D-9B14-AF823507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C75E3-12A6-4321-B912-78C41B89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6307-77FB-4140-A985-0851E63D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6FDE5-0D4C-406A-8FDD-F37ACEE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4E37-960E-4DA8-909B-0B679CA8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01CD8-3387-479D-95EE-D11808E2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5FFAC-75E1-438A-9F8D-E812B2D2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EC14-CA76-403C-B353-F42B5F3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1282B-84DF-40E7-BBDF-22F0F808E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5F274-6334-4DE2-A68E-11B4001A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67578-AD7A-4E86-B8E0-4660F358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E668-E205-4ECC-B864-B8FF8121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ECCDD-1D1F-46AD-A7CB-0C530D1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E2B0-23A0-456B-A7EC-E6063E053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EEB19-F191-4233-86F3-8E4C05F7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EB779-406E-46F1-A7F0-3DE118EE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46A03-FF2A-42D2-93C1-7D45A57E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48246-6870-45EC-AA2B-38C4DB18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3336C-0A24-45C0-8189-CC3E4E22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EAB91-8162-4E4C-96FE-0A8C75EB7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FF2B2-AD62-4A29-BA93-5B8F9365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8603EB-10CD-4742-B004-823621171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D8962-CF30-471D-B085-88104712C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9837FC-B7E7-4B67-87A7-DDBBF929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3B55A5-40F5-4758-8F46-1A3571EC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08AC20-97F6-4FBB-A7CE-525463A1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D95C7-1DF7-41D7-839E-E2458B07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39838-34C8-4492-B702-7EABD474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BCE45-F588-48D3-935D-97A4B445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BFBCE-DDCC-47CB-A87C-7631C76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29416-BC6A-4A57-9321-02FB9D30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1EA983-BE86-4492-9DBC-83C7B0C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D8637-94E6-477C-B76D-2245CD64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79942-843D-455A-BBF0-7F56407D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1EBA-8605-4794-8CFE-8D4C3D7C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C524A-0560-4F72-A96B-BCA7B3154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B9FF3-2594-4EED-9F6D-15B25A26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DAF09-080C-409F-B7AD-3CBB9707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4385A-FE32-4463-BD92-FF48C307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1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A646-AA1D-4E4D-B7BC-B1B9D898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736B8-7E39-4E0D-AD22-2879F279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AB7E6-4C03-4884-81E0-DAB4F002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B30C67-F311-47D9-AA80-56A78B6F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70B34-A1AA-4189-94B0-FB684AD1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53FB4-7234-4517-A03F-EC561C92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F564C-8947-43C1-A4F9-86E27B43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189E-A5A9-4FE2-B03E-BD988107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7AFC5-9AB9-40E7-896A-5D9478D0C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5B07-9CD7-4116-BBEF-15E396CB0151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51AFE-91D7-4C28-B148-5CCF435C4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65F1D-5BC5-4D0D-A050-B793C027F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7F1C7-507B-4B3A-A57F-65D61A086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8B045D7-4E36-4316-BB22-AD52770EC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77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F6BA25FB-E306-4A23-B9E5-027B646DB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" y="189913"/>
            <a:ext cx="3474721" cy="19113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637F39-A37D-4837-B24E-15A3317974D3}"/>
              </a:ext>
            </a:extLst>
          </p:cNvPr>
          <p:cNvSpPr txBox="1"/>
          <p:nvPr/>
        </p:nvSpPr>
        <p:spPr>
          <a:xfrm>
            <a:off x="9929137" y="455652"/>
            <a:ext cx="294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continued …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6EF9A6-0332-4501-B099-1B7535C80771}"/>
              </a:ext>
            </a:extLst>
          </p:cNvPr>
          <p:cNvSpPr/>
          <p:nvPr/>
        </p:nvSpPr>
        <p:spPr>
          <a:xfrm>
            <a:off x="5432781" y="719666"/>
            <a:ext cx="1319711" cy="1362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0892082-919A-446C-AC6A-6C8FFBCEE71B}"/>
              </a:ext>
            </a:extLst>
          </p:cNvPr>
          <p:cNvSpPr/>
          <p:nvPr/>
        </p:nvSpPr>
        <p:spPr>
          <a:xfrm>
            <a:off x="3675410" y="1716127"/>
            <a:ext cx="1319711" cy="1362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873F53-A893-486A-81A7-E7A4E634E9D6}"/>
              </a:ext>
            </a:extLst>
          </p:cNvPr>
          <p:cNvSpPr/>
          <p:nvPr/>
        </p:nvSpPr>
        <p:spPr>
          <a:xfrm>
            <a:off x="3675410" y="3750537"/>
            <a:ext cx="1319711" cy="1362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F75B31-6C84-4AF9-98AD-3842E66304E1}"/>
              </a:ext>
            </a:extLst>
          </p:cNvPr>
          <p:cNvSpPr/>
          <p:nvPr/>
        </p:nvSpPr>
        <p:spPr>
          <a:xfrm>
            <a:off x="5432780" y="4775981"/>
            <a:ext cx="1319711" cy="1362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9919A7-A9F7-4AE3-BCFD-942A9F9C0837}"/>
              </a:ext>
            </a:extLst>
          </p:cNvPr>
          <p:cNvSpPr/>
          <p:nvPr/>
        </p:nvSpPr>
        <p:spPr>
          <a:xfrm>
            <a:off x="7196881" y="3764605"/>
            <a:ext cx="1319711" cy="1362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BEE0594-8C3C-4355-B67A-37AA68CEF226}"/>
              </a:ext>
            </a:extLst>
          </p:cNvPr>
          <p:cNvSpPr/>
          <p:nvPr/>
        </p:nvSpPr>
        <p:spPr>
          <a:xfrm>
            <a:off x="7204220" y="1731043"/>
            <a:ext cx="1319711" cy="1362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3F7BFB-7F05-4BA4-B35E-89E40721877B}"/>
              </a:ext>
            </a:extLst>
          </p:cNvPr>
          <p:cNvSpPr/>
          <p:nvPr/>
        </p:nvSpPr>
        <p:spPr>
          <a:xfrm>
            <a:off x="9929137" y="352359"/>
            <a:ext cx="1988234" cy="633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4D3AEA-86EB-4635-ACA9-DF62C90886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7" y="6189117"/>
            <a:ext cx="11222016" cy="5811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A1C08ED-59DC-424A-A54D-0CEB318296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75" y="3750537"/>
            <a:ext cx="2987135" cy="17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58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 Fairy</dc:creator>
  <cp:lastModifiedBy>Magic Fairy</cp:lastModifiedBy>
  <cp:revision>10</cp:revision>
  <dcterms:created xsi:type="dcterms:W3CDTF">2020-12-24T03:16:34Z</dcterms:created>
  <dcterms:modified xsi:type="dcterms:W3CDTF">2020-12-24T04:39:53Z</dcterms:modified>
</cp:coreProperties>
</file>