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D381-48CF-426C-9648-B6615234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4C18A-C2A3-46E4-880A-BE33EB59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13E97-4C1D-4C26-93B4-84D5DA73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66F8-6E70-4DBD-8672-69299CC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7046C-CC2F-4627-8A97-9F30AB95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A51B9-B663-400D-9C15-2EFEAB06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15727-55A3-4433-B2E8-5796706D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8C3B-47E4-49E4-87E5-0A268D3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ACFC-694A-47FC-9BE7-818272B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462C-C41A-4C74-8F88-CC8D303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48BDC-612A-4C99-AE69-6C16B808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1B9AF-393B-4455-B0C0-15F17C30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73A9A-B09B-494C-BE9F-3933322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19183-2787-4730-823A-DA10102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40CAC-C739-4536-8423-FCE5FE17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F14E-6AEE-439C-974A-AD4AFE65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E3B5-6F81-444D-B2F1-7E60EADA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7AC65-B711-4D68-B286-2E086FC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5F80-6E30-4DE2-881A-5D18C04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CB992-609C-487C-A735-F1FFF47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76635-AC85-4202-9872-230B63E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819C4-E7ED-4F60-B6C5-1A31CA6B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37CDD-9553-47D6-89AD-B9812349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B4B01-2C8A-478A-A882-FD7A084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7623-95D1-45A5-AD95-4DD2B8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88CCA-C024-4F65-A6C4-CF0A863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497D-978A-47FA-94F0-54CFB085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2ED07-CE10-4134-8B32-1176E659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96AD7-F190-4C7C-93E6-6A1AD6C6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B007D-1C1B-4F1D-8E17-6D40A073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F1630-2981-49BC-8D02-B0C9DA4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098D-9B27-4B33-9335-4BB3B138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81082-E24D-4017-8AF7-071B233E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30EFF-DE7D-4BAB-BB53-9FD31D8C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333313-72D9-4F4D-ACDF-1030D411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17D89-5097-4841-984E-5528B99E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A1392-E082-4CF4-A04E-3976A73C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5408F1-303F-4E46-8D07-6EE4CC55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5A5C6-65B2-4349-950F-814A478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68E9-6AE4-4EF9-AC46-4098606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4D90B-426B-4141-9B0F-CB1CA63F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02A46-1463-4C5A-9F78-3951456D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D8FD1-2DFA-427C-86F9-B3788EBD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C9B8A-9159-4B83-AA64-B882CD0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A8583-2085-4443-995C-D6104EEC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18458-136F-43A3-90E1-9056908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7B901-F3B3-4F28-BAFE-15A05DC1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01FD3-9F40-46B2-AEA4-DEBA32D6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A355C-C117-46F9-9063-3BDF95BA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B0B1B-4036-4A82-9AD4-3D27B06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F2681-065A-4DEB-B7F6-7D15E7CC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24E9D-0E02-4922-A177-71667028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9AA9-EA76-4D0A-9016-0319EB59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2772D1-3BC1-4D07-ADA7-290926B3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CEE57-7333-4AA3-9B4B-BAB7B726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18673-38C8-4686-ABA3-A5064E6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E89EC-825E-4BD8-A11F-23570CC9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55D3F-45FE-4585-AC37-7249FC0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AD2E0-FC8B-4390-BC1E-E93CDED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C3554-AFAD-4747-A9EA-86DD035F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4D033-FC2E-48AE-9266-AEA1B238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382-6E22-4C4B-BEE1-F32C3EC3FA14}" type="datetimeFigureOut">
              <a:rPr lang="zh-CN" altLang="en-US" smtClean="0"/>
              <a:t>2021-6-14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EAB53-26C9-4DD5-B8AF-603EEBE3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48EA-F4C9-4812-8A0A-9BEA704A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05D3F4E-6345-4203-BFD0-1F70F9E90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71852"/>
              </p:ext>
            </p:extLst>
          </p:nvPr>
        </p:nvGraphicFramePr>
        <p:xfrm>
          <a:off x="-1" y="0"/>
          <a:ext cx="12182195" cy="655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2363618" imgH="6657969" progId="Visio.Drawing.15">
                  <p:embed/>
                </p:oleObj>
              </mc:Choice>
              <mc:Fallback>
                <p:oleObj name="Visio" r:id="rId3" imgW="12363618" imgH="66579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182195" cy="655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 Fairy</dc:creator>
  <cp:lastModifiedBy>Magic Fairy</cp:lastModifiedBy>
  <cp:revision>3</cp:revision>
  <dcterms:created xsi:type="dcterms:W3CDTF">2021-06-14T15:13:59Z</dcterms:created>
  <dcterms:modified xsi:type="dcterms:W3CDTF">2021-06-14T15:25:56Z</dcterms:modified>
</cp:coreProperties>
</file>