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450" r:id="rId5"/>
    <p:sldId id="258" r:id="rId6"/>
    <p:sldId id="2443" r:id="rId7"/>
    <p:sldId id="2438" r:id="rId8"/>
    <p:sldId id="2448" r:id="rId9"/>
    <p:sldId id="2447" r:id="rId10"/>
    <p:sldId id="2440" r:id="rId11"/>
    <p:sldId id="2445" r:id="rId12"/>
    <p:sldId id="2446" r:id="rId13"/>
    <p:sldId id="2441" r:id="rId14"/>
    <p:sldId id="2442" r:id="rId15"/>
    <p:sldId id="244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>
      <p:cViewPr varScale="1">
        <p:scale>
          <a:sx n="88" d="100"/>
          <a:sy n="88" d="100"/>
        </p:scale>
        <p:origin x="64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BE52127-9518-4872-A0A9-09A7D08714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-1077987" y="-1"/>
            <a:ext cx="8763907" cy="6858001"/>
          </a:xfrm>
          <a:prstGeom prst="parallelogram">
            <a:avLst>
              <a:gd name="adj" fmla="val 35470"/>
            </a:avLst>
          </a:prstGeom>
        </p:spPr>
      </p:pic>
      <p:sp>
        <p:nvSpPr>
          <p:cNvPr id="14" name="Rectangle 13" descr="Accent block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077987" y="-1"/>
            <a:ext cx="8763907" cy="6858001"/>
          </a:xfrm>
          <a:prstGeom prst="parallelogram">
            <a:avLst>
              <a:gd name="adj" fmla="val 35275"/>
            </a:avLst>
          </a:prstGeom>
          <a:gradFill flip="none" rotWithShape="1">
            <a:gsLst>
              <a:gs pos="0">
                <a:schemeClr val="bg1">
                  <a:lumMod val="84000"/>
                  <a:alpha val="0"/>
                </a:schemeClr>
              </a:gs>
              <a:gs pos="100000">
                <a:schemeClr val="accent1">
                  <a:lumMod val="88000"/>
                  <a:alpha val="65000"/>
                </a:schemeClr>
              </a:gs>
              <a:gs pos="50000">
                <a:schemeClr val="bg2">
                  <a:lumMod val="75000"/>
                  <a:alpha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870" y="2598350"/>
            <a:ext cx="5251450" cy="1661297"/>
          </a:xfrm>
        </p:spPr>
        <p:txBody>
          <a:bodyPr>
            <a:normAutofit fontScale="90000"/>
          </a:bodyPr>
          <a:lstStyle/>
          <a:p>
            <a:r>
              <a:rPr lang="en-US" sz="8900" dirty="0">
                <a:latin typeface="Dubai Medium" panose="020B0603030403030204" pitchFamily="34" charset="-78"/>
                <a:cs typeface="Dubai Medium" panose="020B0603030403030204" pitchFamily="34" charset="-78"/>
              </a:rPr>
              <a:t>101</a:t>
            </a:r>
            <a:r>
              <a:rPr lang="en-US" sz="4900" b="1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iagBrick">
                  <a:fgClr>
                    <a:schemeClr val="accent2">
                      <a:lumMod val="50000"/>
                    </a:schemeClr>
                  </a:fgClr>
                  <a:bgClr>
                    <a:schemeClr val="tx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DONATIONS</a:t>
            </a:r>
            <a:endParaRPr lang="en-US" sz="4900" dirty="0">
              <a:pattFill prst="diagBrick">
                <a:fgClr>
                  <a:schemeClr val="accent2">
                    <a:lumMod val="50000"/>
                  </a:schemeClr>
                </a:fgClr>
                <a:bgClr>
                  <a:schemeClr val="tx2">
                    <a:lumMod val="60000"/>
                    <a:lumOff val="40000"/>
                  </a:schemeClr>
                </a:bgClr>
              </a:patt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1B3FC-B043-42C8-8163-F25831915915}"/>
              </a:ext>
            </a:extLst>
          </p:cNvPr>
          <p:cNvSpPr txBox="1"/>
          <p:nvPr/>
        </p:nvSpPr>
        <p:spPr>
          <a:xfrm>
            <a:off x="7420495" y="4259647"/>
            <a:ext cx="401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Power to change your community, in the palm of your hand  </a:t>
            </a:r>
          </a:p>
        </p:txBody>
      </p:sp>
    </p:spTree>
    <p:extLst>
      <p:ext uri="{BB962C8B-B14F-4D97-AF65-F5344CB8AC3E}">
        <p14:creationId xmlns:p14="http://schemas.microsoft.com/office/powerpoint/2010/main" val="1446720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E26B0A89-F232-4A94-896A-C127C10B707E}"/>
              </a:ext>
            </a:extLst>
          </p:cNvPr>
          <p:cNvSpPr/>
          <p:nvPr/>
        </p:nvSpPr>
        <p:spPr>
          <a:xfrm>
            <a:off x="257173" y="238720"/>
            <a:ext cx="6276975" cy="145673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b="1" dirty="0">
                <a:solidFill>
                  <a:schemeClr val="bg1"/>
                </a:solidFill>
              </a:rPr>
              <a:t>Track your impact</a:t>
            </a:r>
          </a:p>
          <a:p>
            <a:pPr algn="ctr"/>
            <a:endParaRPr lang="en-CA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AB62F88-3D00-4B81-B23E-51A83A0EFFA9}"/>
              </a:ext>
            </a:extLst>
          </p:cNvPr>
          <p:cNvSpPr/>
          <p:nvPr/>
        </p:nvSpPr>
        <p:spPr>
          <a:xfrm>
            <a:off x="310181" y="5000625"/>
            <a:ext cx="7829552" cy="13716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b="1" dirty="0">
                <a:solidFill>
                  <a:schemeClr val="bg1"/>
                </a:solidFill>
              </a:rPr>
              <a:t>Extend your horizons</a:t>
            </a:r>
          </a:p>
          <a:p>
            <a:pPr algn="ctr"/>
            <a:endParaRPr lang="en-CA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4282E4EC-F017-404B-BA1D-13EDC6D2A22D}"/>
              </a:ext>
            </a:extLst>
          </p:cNvPr>
          <p:cNvSpPr/>
          <p:nvPr/>
        </p:nvSpPr>
        <p:spPr>
          <a:xfrm>
            <a:off x="4286250" y="2676822"/>
            <a:ext cx="7706967" cy="145673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b="1" dirty="0">
                <a:solidFill>
                  <a:schemeClr val="bg1"/>
                </a:solidFill>
              </a:rPr>
              <a:t>Get to know your donors</a:t>
            </a:r>
          </a:p>
        </p:txBody>
      </p:sp>
      <p:pic>
        <p:nvPicPr>
          <p:cNvPr id="10" name="Graphic 9" descr="Upward trend">
            <a:extLst>
              <a:ext uri="{FF2B5EF4-FFF2-40B4-BE49-F238E27FC236}">
                <a16:creationId xmlns:a16="http://schemas.microsoft.com/office/drawing/2014/main" id="{CDA1C096-25AE-45A9-9FF6-2E4BA35E0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1231" y="238720"/>
            <a:ext cx="1832942" cy="1832942"/>
          </a:xfrm>
          <a:prstGeom prst="rect">
            <a:avLst/>
          </a:prstGeom>
        </p:spPr>
      </p:pic>
      <p:pic>
        <p:nvPicPr>
          <p:cNvPr id="12" name="Graphic 11" descr="Dance">
            <a:extLst>
              <a:ext uri="{FF2B5EF4-FFF2-40B4-BE49-F238E27FC236}">
                <a16:creationId xmlns:a16="http://schemas.microsoft.com/office/drawing/2014/main" id="{6546C8BF-F8A8-4647-88BD-DB909383D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4475" y="2676822"/>
            <a:ext cx="1562100" cy="1562100"/>
          </a:xfrm>
          <a:prstGeom prst="rect">
            <a:avLst/>
          </a:prstGeom>
        </p:spPr>
      </p:pic>
      <p:pic>
        <p:nvPicPr>
          <p:cNvPr id="14" name="Graphic 13" descr="World">
            <a:extLst>
              <a:ext uri="{FF2B5EF4-FFF2-40B4-BE49-F238E27FC236}">
                <a16:creationId xmlns:a16="http://schemas.microsoft.com/office/drawing/2014/main" id="{FDDEDB15-5A99-42EF-A87D-ABD0518FBE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6874" y="5114923"/>
            <a:ext cx="1257299" cy="125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BE52127-9518-4872-A0A9-09A7D08714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0" y="3195"/>
            <a:ext cx="5394237" cy="6858001"/>
          </a:xfrm>
          <a:prstGeom prst="parallelogram">
            <a:avLst>
              <a:gd name="adj" fmla="val 35470"/>
            </a:avLst>
          </a:prstGeom>
        </p:spPr>
      </p:pic>
      <p:sp>
        <p:nvSpPr>
          <p:cNvPr id="14" name="Rectangle 13" descr="Accent block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196"/>
            <a:ext cx="5394237" cy="6858000"/>
          </a:xfrm>
          <a:prstGeom prst="parallelogram">
            <a:avLst>
              <a:gd name="adj" fmla="val 34979"/>
            </a:avLst>
          </a:prstGeom>
          <a:gradFill flip="none" rotWithShape="1">
            <a:gsLst>
              <a:gs pos="0">
                <a:schemeClr val="bg1">
                  <a:lumMod val="84000"/>
                  <a:alpha val="0"/>
                </a:schemeClr>
              </a:gs>
              <a:gs pos="100000">
                <a:schemeClr val="accent1">
                  <a:lumMod val="88000"/>
                  <a:alpha val="65000"/>
                </a:schemeClr>
              </a:gs>
              <a:gs pos="50000">
                <a:schemeClr val="bg2">
                  <a:lumMod val="75000"/>
                  <a:alpha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870" y="2598350"/>
            <a:ext cx="5251450" cy="1661297"/>
          </a:xfrm>
        </p:spPr>
        <p:txBody>
          <a:bodyPr>
            <a:normAutofit fontScale="90000"/>
          </a:bodyPr>
          <a:lstStyle/>
          <a:p>
            <a:r>
              <a:rPr lang="en-US" sz="8900" dirty="0">
                <a:latin typeface="Dubai Medium" panose="020B0603030403030204" pitchFamily="34" charset="-78"/>
                <a:cs typeface="Dubai Medium" panose="020B0603030403030204" pitchFamily="34" charset="-78"/>
              </a:rPr>
              <a:t>101</a:t>
            </a:r>
            <a:r>
              <a:rPr lang="en-US" sz="4900" b="1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iagBrick">
                  <a:fgClr>
                    <a:schemeClr val="accent2">
                      <a:lumMod val="50000"/>
                    </a:schemeClr>
                  </a:fgClr>
                  <a:bgClr>
                    <a:schemeClr val="tx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DONATIONS</a:t>
            </a:r>
            <a:endParaRPr lang="en-US" sz="4900" dirty="0">
              <a:pattFill prst="diagBrick">
                <a:fgClr>
                  <a:schemeClr val="accent2">
                    <a:lumMod val="50000"/>
                  </a:schemeClr>
                </a:fgClr>
                <a:bgClr>
                  <a:schemeClr val="tx2">
                    <a:lumMod val="60000"/>
                    <a:lumOff val="40000"/>
                  </a:schemeClr>
                </a:bgClr>
              </a:patt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1B3FC-B043-42C8-8163-F25831915915}"/>
              </a:ext>
            </a:extLst>
          </p:cNvPr>
          <p:cNvSpPr txBox="1"/>
          <p:nvPr/>
        </p:nvSpPr>
        <p:spPr>
          <a:xfrm>
            <a:off x="7420495" y="4259647"/>
            <a:ext cx="401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Power to change your community, in the palm of your hand  </a:t>
            </a:r>
          </a:p>
        </p:txBody>
      </p:sp>
    </p:spTree>
    <p:extLst>
      <p:ext uri="{BB962C8B-B14F-4D97-AF65-F5344CB8AC3E}">
        <p14:creationId xmlns:p14="http://schemas.microsoft.com/office/powerpoint/2010/main" val="1316641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DCDF0F-4E86-4179-B08A-1D1618D3EBA9}"/>
              </a:ext>
            </a:extLst>
          </p:cNvPr>
          <p:cNvSpPr/>
          <p:nvPr/>
        </p:nvSpPr>
        <p:spPr>
          <a:xfrm>
            <a:off x="1505511" y="4045177"/>
            <a:ext cx="91809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5400" b="1" dirty="0">
                <a:ln w="22225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But YOU control what we know</a:t>
            </a:r>
          </a:p>
        </p:txBody>
      </p:sp>
      <p:pic>
        <p:nvPicPr>
          <p:cNvPr id="6" name="Graphic 5" descr="Eye">
            <a:extLst>
              <a:ext uri="{FF2B5EF4-FFF2-40B4-BE49-F238E27FC236}">
                <a16:creationId xmlns:a16="http://schemas.microsoft.com/office/drawing/2014/main" id="{A32A3AE6-5449-440C-94A7-3C2332164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971800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02EF45-48BE-4ED2-81F1-CBD8A38A2BE3}"/>
              </a:ext>
            </a:extLst>
          </p:cNvPr>
          <p:cNvSpPr/>
          <p:nvPr/>
        </p:nvSpPr>
        <p:spPr>
          <a:xfrm>
            <a:off x="3339988" y="2289603"/>
            <a:ext cx="55120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800" b="1" dirty="0">
                <a:ln w="22225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We share your profile with charities</a:t>
            </a:r>
          </a:p>
        </p:txBody>
      </p:sp>
    </p:spTree>
    <p:extLst>
      <p:ext uri="{BB962C8B-B14F-4D97-AF65-F5344CB8AC3E}">
        <p14:creationId xmlns:p14="http://schemas.microsoft.com/office/powerpoint/2010/main" val="299084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Accent block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3081338" y="-3081339"/>
            <a:ext cx="1876427" cy="8039103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59BE2-8C34-4CA6-B5F7-E4BCE8A81E86}"/>
              </a:ext>
            </a:extLst>
          </p:cNvPr>
          <p:cNvSpPr txBox="1"/>
          <p:nvPr/>
        </p:nvSpPr>
        <p:spPr>
          <a:xfrm>
            <a:off x="533400" y="686099"/>
            <a:ext cx="627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b="1" dirty="0">
                <a:solidFill>
                  <a:schemeClr val="bg1"/>
                </a:solidFill>
              </a:rPr>
              <a:t>DISCOVER CHARITIES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B62000-5AD0-4850-B3DD-A9FAA737560F}"/>
              </a:ext>
            </a:extLst>
          </p:cNvPr>
          <p:cNvSpPr/>
          <p:nvPr/>
        </p:nvSpPr>
        <p:spPr>
          <a:xfrm>
            <a:off x="9629775" y="590550"/>
            <a:ext cx="1295400" cy="1285877"/>
          </a:xfrm>
          <a:prstGeom prst="ellipse">
            <a:avLst/>
          </a:prstGeom>
          <a:solidFill>
            <a:schemeClr val="tx2">
              <a:lumMod val="75000"/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b="1" dirty="0"/>
              <a:t>1</a:t>
            </a:r>
          </a:p>
        </p:txBody>
      </p:sp>
      <p:sp>
        <p:nvSpPr>
          <p:cNvPr id="15" name="Rectangle 13" descr="Accent block">
            <a:extLst>
              <a:ext uri="{FF2B5EF4-FFF2-40B4-BE49-F238E27FC236}">
                <a16:creationId xmlns:a16="http://schemas.microsoft.com/office/drawing/2014/main" id="{60D242E0-B588-4C2F-9FFA-C8AC73D9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3090866" y="1900235"/>
            <a:ext cx="1876427" cy="8039103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3" descr="Accent block">
            <a:extLst>
              <a:ext uri="{FF2B5EF4-FFF2-40B4-BE49-F238E27FC236}">
                <a16:creationId xmlns:a16="http://schemas.microsoft.com/office/drawing/2014/main" id="{0C877F92-0CD6-422D-BECB-21A10F907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234235" y="-291576"/>
            <a:ext cx="1876427" cy="8039103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248E68-828D-4D57-846F-495AF5A3B71C}"/>
              </a:ext>
            </a:extLst>
          </p:cNvPr>
          <p:cNvSpPr txBox="1"/>
          <p:nvPr/>
        </p:nvSpPr>
        <p:spPr>
          <a:xfrm>
            <a:off x="626375" y="5579524"/>
            <a:ext cx="627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b="1" dirty="0">
                <a:solidFill>
                  <a:schemeClr val="bg1"/>
                </a:solidFill>
              </a:rPr>
              <a:t>GIVE 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C6D7B-A6D2-46A1-8C97-FCDD58AAD964}"/>
              </a:ext>
            </a:extLst>
          </p:cNvPr>
          <p:cNvSpPr txBox="1"/>
          <p:nvPr/>
        </p:nvSpPr>
        <p:spPr>
          <a:xfrm>
            <a:off x="8001006" y="3102278"/>
            <a:ext cx="3495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b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1099D5-BF5B-4043-8FE4-3BD0F92F74E7}"/>
              </a:ext>
            </a:extLst>
          </p:cNvPr>
          <p:cNvSpPr/>
          <p:nvPr/>
        </p:nvSpPr>
        <p:spPr>
          <a:xfrm>
            <a:off x="1095375" y="2814022"/>
            <a:ext cx="1295400" cy="1285877"/>
          </a:xfrm>
          <a:prstGeom prst="ellipse">
            <a:avLst/>
          </a:prstGeom>
          <a:solidFill>
            <a:schemeClr val="tx2">
              <a:lumMod val="75000"/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b="1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084232-69A4-4210-8468-890FD00DFD13}"/>
              </a:ext>
            </a:extLst>
          </p:cNvPr>
          <p:cNvSpPr/>
          <p:nvPr/>
        </p:nvSpPr>
        <p:spPr>
          <a:xfrm>
            <a:off x="9391650" y="5364988"/>
            <a:ext cx="1295400" cy="1285877"/>
          </a:xfrm>
          <a:prstGeom prst="ellipse">
            <a:avLst/>
          </a:prstGeom>
          <a:solidFill>
            <a:schemeClr val="tx2">
              <a:lumMod val="75000"/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5" grpId="0" animBg="1"/>
      <p:bldP spid="16" grpId="0" animBg="1"/>
      <p:bldP spid="20" grpId="0" animBg="1"/>
      <p:bldP spid="20" grpId="1" animBg="1"/>
      <p:bldP spid="21" grpId="0" animBg="1"/>
      <p:bldP spid="2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BE52127-9518-4872-A0A9-09A7D08714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-1216949" y="0"/>
            <a:ext cx="8902869" cy="6752599"/>
          </a:xfrm>
          <a:prstGeom prst="parallelogram">
            <a:avLst>
              <a:gd name="adj" fmla="val 35470"/>
            </a:avLst>
          </a:prstGeom>
        </p:spPr>
      </p:pic>
      <p:sp>
        <p:nvSpPr>
          <p:cNvPr id="14" name="Rectangle 13" descr="Accent block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216949" y="-52701"/>
            <a:ext cx="8902869" cy="6858000"/>
          </a:xfrm>
          <a:prstGeom prst="parallelogram">
            <a:avLst>
              <a:gd name="adj" fmla="val 35275"/>
            </a:avLst>
          </a:prstGeom>
          <a:gradFill flip="none" rotWithShape="1">
            <a:gsLst>
              <a:gs pos="0">
                <a:schemeClr val="bg1">
                  <a:lumMod val="84000"/>
                  <a:alpha val="0"/>
                </a:schemeClr>
              </a:gs>
              <a:gs pos="100000">
                <a:schemeClr val="accent1">
                  <a:lumMod val="88000"/>
                  <a:alpha val="65000"/>
                </a:schemeClr>
              </a:gs>
              <a:gs pos="50000">
                <a:schemeClr val="bg2">
                  <a:lumMod val="75000"/>
                  <a:alpha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870" y="2598350"/>
            <a:ext cx="5251450" cy="1661297"/>
          </a:xfrm>
        </p:spPr>
        <p:txBody>
          <a:bodyPr>
            <a:normAutofit fontScale="90000"/>
          </a:bodyPr>
          <a:lstStyle/>
          <a:p>
            <a:r>
              <a:rPr lang="en-US" sz="8900" dirty="0">
                <a:latin typeface="Dubai Medium" panose="020B0603030403030204" pitchFamily="34" charset="-78"/>
                <a:cs typeface="Dubai Medium" panose="020B0603030403030204" pitchFamily="34" charset="-78"/>
              </a:rPr>
              <a:t>101</a:t>
            </a:r>
            <a:r>
              <a:rPr lang="en-US" sz="4900" b="1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iagBrick">
                  <a:fgClr>
                    <a:schemeClr val="accent2">
                      <a:lumMod val="50000"/>
                    </a:schemeClr>
                  </a:fgClr>
                  <a:bgClr>
                    <a:schemeClr val="tx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DONATIONS</a:t>
            </a:r>
            <a:endParaRPr lang="en-US" sz="4900" dirty="0">
              <a:pattFill prst="diagBrick">
                <a:fgClr>
                  <a:schemeClr val="accent2">
                    <a:lumMod val="50000"/>
                  </a:schemeClr>
                </a:fgClr>
                <a:bgClr>
                  <a:schemeClr val="tx2">
                    <a:lumMod val="60000"/>
                    <a:lumOff val="40000"/>
                  </a:schemeClr>
                </a:bgClr>
              </a:patt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1B3FC-B043-42C8-8163-F25831915915}"/>
              </a:ext>
            </a:extLst>
          </p:cNvPr>
          <p:cNvSpPr txBox="1"/>
          <p:nvPr/>
        </p:nvSpPr>
        <p:spPr>
          <a:xfrm>
            <a:off x="7420495" y="4259647"/>
            <a:ext cx="401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Power to change your community, in the palm of your hand  </a:t>
            </a:r>
          </a:p>
        </p:txBody>
      </p:sp>
    </p:spTree>
    <p:extLst>
      <p:ext uri="{BB962C8B-B14F-4D97-AF65-F5344CB8AC3E}">
        <p14:creationId xmlns:p14="http://schemas.microsoft.com/office/powerpoint/2010/main" val="174056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97A38932-6DAE-4258-9F35-40495B621FB4}"/>
              </a:ext>
            </a:extLst>
          </p:cNvPr>
          <p:cNvSpPr/>
          <p:nvPr/>
        </p:nvSpPr>
        <p:spPr>
          <a:xfrm>
            <a:off x="958826" y="2644717"/>
            <a:ext cx="3887574" cy="3888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E70920C0-10F4-4ECD-BDF3-CE993B7C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Picture Slide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4592875" y="2395650"/>
            <a:ext cx="4046749" cy="1642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THE FIRST </a:t>
            </a:r>
          </a:p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OF ITS KIND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2A9811AD-60B6-401D-A9B1-41CA8002DC4A}"/>
              </a:ext>
            </a:extLst>
          </p:cNvPr>
          <p:cNvSpPr/>
          <p:nvPr/>
        </p:nvSpPr>
        <p:spPr>
          <a:xfrm>
            <a:off x="4114799" y="2333625"/>
            <a:ext cx="447675" cy="1628775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F2449AB9-FA11-493F-878D-EC0D83631085}"/>
              </a:ext>
            </a:extLst>
          </p:cNvPr>
          <p:cNvSpPr/>
          <p:nvPr/>
        </p:nvSpPr>
        <p:spPr>
          <a:xfrm>
            <a:off x="8266328" y="2345579"/>
            <a:ext cx="266700" cy="1628775"/>
          </a:xfrm>
          <a:prstGeom prst="righ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CE5476-1A50-40B3-9EC9-DFFC572C87CC}"/>
              </a:ext>
            </a:extLst>
          </p:cNvPr>
          <p:cNvSpPr/>
          <p:nvPr/>
        </p:nvSpPr>
        <p:spPr>
          <a:xfrm>
            <a:off x="505514" y="80771"/>
            <a:ext cx="2409824" cy="2408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96932F-3F99-47E0-9548-A878645412F3}"/>
              </a:ext>
            </a:extLst>
          </p:cNvPr>
          <p:cNvSpPr/>
          <p:nvPr/>
        </p:nvSpPr>
        <p:spPr>
          <a:xfrm>
            <a:off x="8923550" y="809850"/>
            <a:ext cx="3171824" cy="3171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645299-7D42-4FEF-845B-288C4592F9E2}"/>
              </a:ext>
            </a:extLst>
          </p:cNvPr>
          <p:cNvSpPr/>
          <p:nvPr/>
        </p:nvSpPr>
        <p:spPr>
          <a:xfrm>
            <a:off x="6753000" y="4326229"/>
            <a:ext cx="2409824" cy="2404800"/>
          </a:xfrm>
          <a:prstGeom prst="ellipse">
            <a:avLst/>
          </a:prstGeom>
          <a:blipFill dpi="0" rotWithShape="1">
            <a:blip r:embed="rId2">
              <a:alphaModFix amt="73000"/>
            </a:blip>
            <a:srcRect/>
            <a:stretch>
              <a:fillRect l="-55000"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B114496-0B9B-443C-9634-4E3C1D13B8E5}"/>
              </a:ext>
            </a:extLst>
          </p:cNvPr>
          <p:cNvSpPr/>
          <p:nvPr/>
        </p:nvSpPr>
        <p:spPr>
          <a:xfrm>
            <a:off x="5658762" y="64342"/>
            <a:ext cx="1314000" cy="1314450"/>
          </a:xfrm>
          <a:prstGeom prst="ellipse">
            <a:avLst/>
          </a:prstGeom>
          <a:blipFill dpi="0" rotWithShape="1">
            <a:blip r:embed="rId3">
              <a:alphaModFix amt="56000"/>
            </a:blip>
            <a:srcRect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BE52127-9518-4872-A0A9-09A7D08714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-602698" y="-1454331"/>
            <a:ext cx="6649864" cy="8312331"/>
          </a:xfrm>
          <a:prstGeom prst="parallelogram">
            <a:avLst>
              <a:gd name="adj" fmla="val 35470"/>
            </a:avLst>
          </a:prstGeom>
        </p:spPr>
      </p:pic>
      <p:sp>
        <p:nvSpPr>
          <p:cNvPr id="14" name="Rectangle 13" descr="Accent block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602698" y="0"/>
            <a:ext cx="8763907" cy="6858001"/>
          </a:xfrm>
          <a:prstGeom prst="parallelogram">
            <a:avLst>
              <a:gd name="adj" fmla="val 28545"/>
            </a:avLst>
          </a:prstGeom>
          <a:gradFill flip="none" rotWithShape="1">
            <a:gsLst>
              <a:gs pos="0">
                <a:schemeClr val="bg1">
                  <a:lumMod val="84000"/>
                  <a:alpha val="0"/>
                </a:schemeClr>
              </a:gs>
              <a:gs pos="100000">
                <a:schemeClr val="accent1">
                  <a:lumMod val="88000"/>
                  <a:alpha val="65000"/>
                </a:schemeClr>
              </a:gs>
              <a:gs pos="50000">
                <a:schemeClr val="bg2">
                  <a:lumMod val="75000"/>
                  <a:alpha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870" y="2598350"/>
            <a:ext cx="5251450" cy="1661297"/>
          </a:xfrm>
        </p:spPr>
        <p:txBody>
          <a:bodyPr>
            <a:normAutofit fontScale="90000"/>
          </a:bodyPr>
          <a:lstStyle/>
          <a:p>
            <a:r>
              <a:rPr lang="en-US" sz="8900" dirty="0">
                <a:latin typeface="Dubai Medium" panose="020B0603030403030204" pitchFamily="34" charset="-78"/>
                <a:cs typeface="Dubai Medium" panose="020B0603030403030204" pitchFamily="34" charset="-78"/>
              </a:rPr>
              <a:t>101</a:t>
            </a:r>
            <a:r>
              <a:rPr lang="en-US" sz="4900" b="1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iagBrick">
                  <a:fgClr>
                    <a:schemeClr val="accent2">
                      <a:lumMod val="50000"/>
                    </a:schemeClr>
                  </a:fgClr>
                  <a:bgClr>
                    <a:schemeClr val="tx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DONATIONS</a:t>
            </a:r>
            <a:endParaRPr lang="en-US" sz="4900" dirty="0">
              <a:pattFill prst="diagBrick">
                <a:fgClr>
                  <a:schemeClr val="accent2">
                    <a:lumMod val="50000"/>
                  </a:schemeClr>
                </a:fgClr>
                <a:bgClr>
                  <a:schemeClr val="tx2">
                    <a:lumMod val="60000"/>
                    <a:lumOff val="40000"/>
                  </a:schemeClr>
                </a:bgClr>
              </a:patt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1B3FC-B043-42C8-8163-F25831915915}"/>
              </a:ext>
            </a:extLst>
          </p:cNvPr>
          <p:cNvSpPr txBox="1"/>
          <p:nvPr/>
        </p:nvSpPr>
        <p:spPr>
          <a:xfrm>
            <a:off x="7420495" y="4259647"/>
            <a:ext cx="401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Power to change your community, in the palm of your hand  </a:t>
            </a:r>
          </a:p>
        </p:txBody>
      </p:sp>
    </p:spTree>
    <p:extLst>
      <p:ext uri="{BB962C8B-B14F-4D97-AF65-F5344CB8AC3E}">
        <p14:creationId xmlns:p14="http://schemas.microsoft.com/office/powerpoint/2010/main" val="4210343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37C805-F1A9-4D69-8EDF-3F4EF53ABED9}"/>
              </a:ext>
            </a:extLst>
          </p:cNvPr>
          <p:cNvSpPr txBox="1"/>
          <p:nvPr/>
        </p:nvSpPr>
        <p:spPr>
          <a:xfrm>
            <a:off x="4275910" y="2638697"/>
            <a:ext cx="57999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b="1" dirty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PROMOTE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2D2517F4-A67B-4F12-84EE-B08D75CB4EBB}"/>
              </a:ext>
            </a:extLst>
          </p:cNvPr>
          <p:cNvSpPr/>
          <p:nvPr/>
        </p:nvSpPr>
        <p:spPr>
          <a:xfrm>
            <a:off x="5460274" y="1604120"/>
            <a:ext cx="1271452" cy="83602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D7AC4FF1-0D0E-482D-9040-CA8E95E0F88A}"/>
              </a:ext>
            </a:extLst>
          </p:cNvPr>
          <p:cNvSpPr/>
          <p:nvPr/>
        </p:nvSpPr>
        <p:spPr>
          <a:xfrm rot="6913918">
            <a:off x="8054536" y="3753936"/>
            <a:ext cx="1271452" cy="83602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20EC3-4949-487E-9503-072005DD5BBD}"/>
              </a:ext>
            </a:extLst>
          </p:cNvPr>
          <p:cNvSpPr txBox="1"/>
          <p:nvPr/>
        </p:nvSpPr>
        <p:spPr>
          <a:xfrm>
            <a:off x="1651502" y="5196696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local charities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8EF29D-EB9A-4C8B-B90D-1C57F5E79B9D}"/>
              </a:ext>
            </a:extLst>
          </p:cNvPr>
          <p:cNvSpPr txBox="1"/>
          <p:nvPr/>
        </p:nvSpPr>
        <p:spPr>
          <a:xfrm>
            <a:off x="5203371" y="1158022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charitable giving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7CC43-E773-4103-814A-C07EF72DE121}"/>
              </a:ext>
            </a:extLst>
          </p:cNvPr>
          <p:cNvSpPr txBox="1"/>
          <p:nvPr/>
        </p:nvSpPr>
        <p:spPr>
          <a:xfrm>
            <a:off x="9219726" y="5382032"/>
            <a:ext cx="232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sustainable consumerism </a:t>
            </a:r>
          </a:p>
        </p:txBody>
      </p:sp>
      <p:pic>
        <p:nvPicPr>
          <p:cNvPr id="15" name="Graphic 14" descr="Raised Hand">
            <a:extLst>
              <a:ext uri="{FF2B5EF4-FFF2-40B4-BE49-F238E27FC236}">
                <a16:creationId xmlns:a16="http://schemas.microsoft.com/office/drawing/2014/main" id="{041A0D2E-43CE-440A-9E15-57F9FEF94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734046" flipH="1">
            <a:off x="5248786" y="313205"/>
            <a:ext cx="984068" cy="984068"/>
          </a:xfrm>
          <a:prstGeom prst="rect">
            <a:avLst/>
          </a:prstGeom>
        </p:spPr>
      </p:pic>
      <p:pic>
        <p:nvPicPr>
          <p:cNvPr id="16" name="Graphic 15" descr="Raised Hand">
            <a:extLst>
              <a:ext uri="{FF2B5EF4-FFF2-40B4-BE49-F238E27FC236}">
                <a16:creationId xmlns:a16="http://schemas.microsoft.com/office/drawing/2014/main" id="{1BF0A468-0942-4174-A18E-0908374D9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788635">
            <a:off x="6074228" y="205239"/>
            <a:ext cx="914400" cy="914400"/>
          </a:xfrm>
          <a:prstGeom prst="rect">
            <a:avLst/>
          </a:prstGeom>
        </p:spPr>
      </p:pic>
      <p:pic>
        <p:nvPicPr>
          <p:cNvPr id="18" name="Graphic 17" descr="Long sleeve shirt">
            <a:extLst>
              <a:ext uri="{FF2B5EF4-FFF2-40B4-BE49-F238E27FC236}">
                <a16:creationId xmlns:a16="http://schemas.microsoft.com/office/drawing/2014/main" id="{8721EBCF-1CCC-40BA-A71E-D00B4FA0F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9127" y="4400836"/>
            <a:ext cx="914400" cy="914400"/>
          </a:xfrm>
          <a:prstGeom prst="rect">
            <a:avLst/>
          </a:prstGeom>
        </p:spPr>
      </p:pic>
      <p:pic>
        <p:nvPicPr>
          <p:cNvPr id="20" name="Graphic 19" descr="Children">
            <a:extLst>
              <a:ext uri="{FF2B5EF4-FFF2-40B4-BE49-F238E27FC236}">
                <a16:creationId xmlns:a16="http://schemas.microsoft.com/office/drawing/2014/main" id="{9C56DE80-7A62-4453-A723-0D7ED6800B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86931" y="4277023"/>
            <a:ext cx="914400" cy="914400"/>
          </a:xfrm>
          <a:prstGeom prst="rect">
            <a:avLst/>
          </a:prstGeom>
        </p:spPr>
      </p:pic>
      <p:sp>
        <p:nvSpPr>
          <p:cNvPr id="21" name="Arrow: Up 20">
            <a:extLst>
              <a:ext uri="{FF2B5EF4-FFF2-40B4-BE49-F238E27FC236}">
                <a16:creationId xmlns:a16="http://schemas.microsoft.com/office/drawing/2014/main" id="{368E9A92-27A7-4399-9596-944F5F0EB43F}"/>
              </a:ext>
            </a:extLst>
          </p:cNvPr>
          <p:cNvSpPr/>
          <p:nvPr/>
        </p:nvSpPr>
        <p:spPr>
          <a:xfrm rot="14298378">
            <a:off x="3054885" y="3601685"/>
            <a:ext cx="1271452" cy="83602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89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  <p:bldP spid="13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BE52127-9518-4872-A0A9-09A7D08714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-1077987" y="142534"/>
            <a:ext cx="8763907" cy="6572930"/>
          </a:xfrm>
          <a:prstGeom prst="parallelogram">
            <a:avLst>
              <a:gd name="adj" fmla="val 35470"/>
            </a:avLst>
          </a:prstGeom>
        </p:spPr>
      </p:pic>
      <p:sp>
        <p:nvSpPr>
          <p:cNvPr id="14" name="Rectangle 13" descr="Accent block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077987" y="-142537"/>
            <a:ext cx="8763907" cy="6858001"/>
          </a:xfrm>
          <a:prstGeom prst="parallelogram">
            <a:avLst>
              <a:gd name="adj" fmla="val 35275"/>
            </a:avLst>
          </a:prstGeom>
          <a:gradFill flip="none" rotWithShape="1">
            <a:gsLst>
              <a:gs pos="0">
                <a:schemeClr val="bg1">
                  <a:lumMod val="84000"/>
                  <a:alpha val="0"/>
                </a:schemeClr>
              </a:gs>
              <a:gs pos="100000">
                <a:schemeClr val="accent1">
                  <a:lumMod val="88000"/>
                  <a:alpha val="65000"/>
                </a:schemeClr>
              </a:gs>
              <a:gs pos="50000">
                <a:schemeClr val="bg2">
                  <a:lumMod val="75000"/>
                  <a:alpha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870" y="2598350"/>
            <a:ext cx="5251450" cy="1661297"/>
          </a:xfrm>
        </p:spPr>
        <p:txBody>
          <a:bodyPr>
            <a:normAutofit fontScale="90000"/>
          </a:bodyPr>
          <a:lstStyle/>
          <a:p>
            <a:r>
              <a:rPr lang="en-US" sz="8900" dirty="0">
                <a:latin typeface="Dubai Medium" panose="020B0603030403030204" pitchFamily="34" charset="-78"/>
                <a:cs typeface="Dubai Medium" panose="020B0603030403030204" pitchFamily="34" charset="-78"/>
              </a:rPr>
              <a:t>101</a:t>
            </a:r>
            <a:r>
              <a:rPr lang="en-US" sz="4900" b="1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iagBrick">
                  <a:fgClr>
                    <a:schemeClr val="accent2">
                      <a:lumMod val="50000"/>
                    </a:schemeClr>
                  </a:fgClr>
                  <a:bgClr>
                    <a:schemeClr val="tx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DONATIONS</a:t>
            </a:r>
            <a:endParaRPr lang="en-US" sz="4900" dirty="0">
              <a:pattFill prst="diagBrick">
                <a:fgClr>
                  <a:schemeClr val="accent2">
                    <a:lumMod val="50000"/>
                  </a:schemeClr>
                </a:fgClr>
                <a:bgClr>
                  <a:schemeClr val="tx2">
                    <a:lumMod val="60000"/>
                    <a:lumOff val="40000"/>
                  </a:schemeClr>
                </a:bgClr>
              </a:patt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1B3FC-B043-42C8-8163-F25831915915}"/>
              </a:ext>
            </a:extLst>
          </p:cNvPr>
          <p:cNvSpPr txBox="1"/>
          <p:nvPr/>
        </p:nvSpPr>
        <p:spPr>
          <a:xfrm>
            <a:off x="7420495" y="4259647"/>
            <a:ext cx="401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Power to change your community, in the palm of your hand  </a:t>
            </a:r>
          </a:p>
        </p:txBody>
      </p:sp>
    </p:spTree>
    <p:extLst>
      <p:ext uri="{BB962C8B-B14F-4D97-AF65-F5344CB8AC3E}">
        <p14:creationId xmlns:p14="http://schemas.microsoft.com/office/powerpoint/2010/main" val="245193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 descr="Accent block">
            <a:extLst>
              <a:ext uri="{FF2B5EF4-FFF2-40B4-BE49-F238E27FC236}">
                <a16:creationId xmlns:a16="http://schemas.microsoft.com/office/drawing/2014/main" id="{CA623504-9C32-4BC8-83F2-D1380A80D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752724" y="-1428755"/>
            <a:ext cx="1419226" cy="6924675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13" descr="Accent block">
            <a:extLst>
              <a:ext uri="{FF2B5EF4-FFF2-40B4-BE49-F238E27FC236}">
                <a16:creationId xmlns:a16="http://schemas.microsoft.com/office/drawing/2014/main" id="{3D1A5054-467D-4881-8346-6AB2499C9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0650" y="371472"/>
            <a:ext cx="1419226" cy="6924675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AADB57-0D6D-4E1B-8132-F09FECA0AE95}"/>
              </a:ext>
            </a:extLst>
          </p:cNvPr>
          <p:cNvGrpSpPr/>
          <p:nvPr/>
        </p:nvGrpSpPr>
        <p:grpSpPr>
          <a:xfrm>
            <a:off x="4058477" y="4850674"/>
            <a:ext cx="7821476" cy="2007326"/>
            <a:chOff x="3924298" y="4850674"/>
            <a:chExt cx="7821476" cy="2007326"/>
          </a:xfrm>
        </p:grpSpPr>
        <p:sp>
          <p:nvSpPr>
            <p:cNvPr id="7" name="Rectangle 13" descr="Accent block">
              <a:extLst>
                <a:ext uri="{FF2B5EF4-FFF2-40B4-BE49-F238E27FC236}">
                  <a16:creationId xmlns:a16="http://schemas.microsoft.com/office/drawing/2014/main" id="{D2F46C95-E13F-4CE7-8792-B6C871BD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>
              <a:off x="6677023" y="2171698"/>
              <a:ext cx="1419226" cy="6924675"/>
            </a:xfrm>
            <a:custGeom>
              <a:avLst/>
              <a:gdLst>
                <a:gd name="connsiteX0" fmla="*/ 0 w 6096000"/>
                <a:gd name="connsiteY0" fmla="*/ 0 h 6858000"/>
                <a:gd name="connsiteX1" fmla="*/ 6096000 w 6096000"/>
                <a:gd name="connsiteY1" fmla="*/ 0 h 6858000"/>
                <a:gd name="connsiteX2" fmla="*/ 6096000 w 6096000"/>
                <a:gd name="connsiteY2" fmla="*/ 6858000 h 6858000"/>
                <a:gd name="connsiteX3" fmla="*/ 0 w 6096000"/>
                <a:gd name="connsiteY3" fmla="*/ 6858000 h 6858000"/>
                <a:gd name="connsiteX4" fmla="*/ 0 w 6096000"/>
                <a:gd name="connsiteY4" fmla="*/ 0 h 6858000"/>
                <a:gd name="connsiteX0" fmla="*/ 0 w 6096000"/>
                <a:gd name="connsiteY0" fmla="*/ 0 h 6858000"/>
                <a:gd name="connsiteX1" fmla="*/ 6096000 w 6096000"/>
                <a:gd name="connsiteY1" fmla="*/ 0 h 6858000"/>
                <a:gd name="connsiteX2" fmla="*/ 2734962 w 6096000"/>
                <a:gd name="connsiteY2" fmla="*/ 6808573 h 6858000"/>
                <a:gd name="connsiteX3" fmla="*/ 0 w 6096000"/>
                <a:gd name="connsiteY3" fmla="*/ 6858000 h 6858000"/>
                <a:gd name="connsiteX4" fmla="*/ 0 w 6096000"/>
                <a:gd name="connsiteY4" fmla="*/ 0 h 6858000"/>
                <a:gd name="connsiteX0" fmla="*/ 0 w 6096000"/>
                <a:gd name="connsiteY0" fmla="*/ 0 h 6882714"/>
                <a:gd name="connsiteX1" fmla="*/ 6096000 w 6096000"/>
                <a:gd name="connsiteY1" fmla="*/ 0 h 6882714"/>
                <a:gd name="connsiteX2" fmla="*/ 4242486 w 6096000"/>
                <a:gd name="connsiteY2" fmla="*/ 6882714 h 6882714"/>
                <a:gd name="connsiteX3" fmla="*/ 0 w 6096000"/>
                <a:gd name="connsiteY3" fmla="*/ 6858000 h 6882714"/>
                <a:gd name="connsiteX4" fmla="*/ 0 w 6096000"/>
                <a:gd name="connsiteY4" fmla="*/ 0 h 688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0" h="6882714">
                  <a:moveTo>
                    <a:pt x="0" y="0"/>
                  </a:moveTo>
                  <a:lnTo>
                    <a:pt x="6096000" y="0"/>
                  </a:lnTo>
                  <a:lnTo>
                    <a:pt x="4242486" y="6882714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75000"/>
                  </a:schemeClr>
                </a:gs>
                <a:gs pos="50000">
                  <a:schemeClr val="accent1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9771D052-01BA-4F93-89D0-655BC8CF074E}"/>
                </a:ext>
              </a:extLst>
            </p:cNvPr>
            <p:cNvSpPr/>
            <p:nvPr/>
          </p:nvSpPr>
          <p:spPr>
            <a:xfrm rot="16200000">
              <a:off x="10280978" y="5393203"/>
              <a:ext cx="2007326" cy="922267"/>
            </a:xfrm>
            <a:prstGeom prst="downArrow">
              <a:avLst>
                <a:gd name="adj1" fmla="val 50000"/>
                <a:gd name="adj2" fmla="val 10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22DAB97-D83C-4C21-8BE1-1062B5F18895}"/>
              </a:ext>
            </a:extLst>
          </p:cNvPr>
          <p:cNvSpPr txBox="1"/>
          <p:nvPr/>
        </p:nvSpPr>
        <p:spPr>
          <a:xfrm>
            <a:off x="352425" y="1724025"/>
            <a:ext cx="5248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In 3 easy steps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6C0F1-BF6B-49CF-9D6E-EC691E5E1DE8}"/>
              </a:ext>
            </a:extLst>
          </p:cNvPr>
          <p:cNvSpPr txBox="1"/>
          <p:nvPr/>
        </p:nvSpPr>
        <p:spPr>
          <a:xfrm>
            <a:off x="4494144" y="5477634"/>
            <a:ext cx="5248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with 101 Donations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CAD333-9865-4F7D-8021-F007CB9386E1}"/>
              </a:ext>
            </a:extLst>
          </p:cNvPr>
          <p:cNvSpPr txBox="1"/>
          <p:nvPr/>
        </p:nvSpPr>
        <p:spPr>
          <a:xfrm>
            <a:off x="2733675" y="3614944"/>
            <a:ext cx="5248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you’re on your way</a:t>
            </a:r>
          </a:p>
        </p:txBody>
      </p:sp>
      <p:pic>
        <p:nvPicPr>
          <p:cNvPr id="14" name="Graphic 13" descr="Run">
            <a:extLst>
              <a:ext uri="{FF2B5EF4-FFF2-40B4-BE49-F238E27FC236}">
                <a16:creationId xmlns:a16="http://schemas.microsoft.com/office/drawing/2014/main" id="{2FC03AFB-6D8E-4DCB-B17F-9EC620AC0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5525" y="44672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28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BE52127-9518-4872-A0A9-09A7D08714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-2584690" y="-14281"/>
            <a:ext cx="10743269" cy="6872281"/>
          </a:xfrm>
          <a:prstGeom prst="parallelogram">
            <a:avLst>
              <a:gd name="adj" fmla="val 35470"/>
            </a:avLst>
          </a:prstGeom>
        </p:spPr>
      </p:pic>
      <p:sp>
        <p:nvSpPr>
          <p:cNvPr id="14" name="Rectangle 13" descr="Accent block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584690" y="0"/>
            <a:ext cx="10826486" cy="6858001"/>
          </a:xfrm>
          <a:prstGeom prst="parallelogram">
            <a:avLst>
              <a:gd name="adj" fmla="val 35534"/>
            </a:avLst>
          </a:prstGeom>
          <a:gradFill flip="none" rotWithShape="1">
            <a:gsLst>
              <a:gs pos="0">
                <a:schemeClr val="bg1">
                  <a:lumMod val="84000"/>
                  <a:alpha val="0"/>
                </a:schemeClr>
              </a:gs>
              <a:gs pos="100000">
                <a:schemeClr val="accent1">
                  <a:lumMod val="88000"/>
                  <a:alpha val="65000"/>
                </a:schemeClr>
              </a:gs>
              <a:gs pos="50000">
                <a:schemeClr val="bg2">
                  <a:lumMod val="75000"/>
                  <a:alpha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870" y="2598350"/>
            <a:ext cx="5251450" cy="1661297"/>
          </a:xfrm>
        </p:spPr>
        <p:txBody>
          <a:bodyPr>
            <a:normAutofit fontScale="90000"/>
          </a:bodyPr>
          <a:lstStyle/>
          <a:p>
            <a:r>
              <a:rPr lang="en-US" sz="8900" dirty="0">
                <a:latin typeface="Dubai Medium" panose="020B0603030403030204" pitchFamily="34" charset="-78"/>
                <a:cs typeface="Dubai Medium" panose="020B0603030403030204" pitchFamily="34" charset="-78"/>
              </a:rPr>
              <a:t>101</a:t>
            </a:r>
            <a:r>
              <a:rPr lang="en-US" sz="4900" b="1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iagBrick">
                  <a:fgClr>
                    <a:schemeClr val="accent2">
                      <a:lumMod val="50000"/>
                    </a:schemeClr>
                  </a:fgClr>
                  <a:bgClr>
                    <a:schemeClr val="tx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DONATIONS</a:t>
            </a:r>
            <a:endParaRPr lang="en-US" sz="4900" dirty="0">
              <a:pattFill prst="diagBrick">
                <a:fgClr>
                  <a:schemeClr val="accent2">
                    <a:lumMod val="50000"/>
                  </a:schemeClr>
                </a:fgClr>
                <a:bgClr>
                  <a:schemeClr val="tx2">
                    <a:lumMod val="60000"/>
                    <a:lumOff val="40000"/>
                  </a:schemeClr>
                </a:bgClr>
              </a:patt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1B3FC-B043-42C8-8163-F25831915915}"/>
              </a:ext>
            </a:extLst>
          </p:cNvPr>
          <p:cNvSpPr txBox="1"/>
          <p:nvPr/>
        </p:nvSpPr>
        <p:spPr>
          <a:xfrm>
            <a:off x="7420495" y="4259647"/>
            <a:ext cx="401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Power to change your community, in the palm of your hand  </a:t>
            </a:r>
          </a:p>
        </p:txBody>
      </p:sp>
    </p:spTree>
    <p:extLst>
      <p:ext uri="{BB962C8B-B14F-4D97-AF65-F5344CB8AC3E}">
        <p14:creationId xmlns:p14="http://schemas.microsoft.com/office/powerpoint/2010/main" val="3585705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7E7"/>
      </a:lt2>
      <a:accent1>
        <a:srgbClr val="92D050"/>
      </a:accent1>
      <a:accent2>
        <a:srgbClr val="77D96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nical_Presentation_01_AS - v5" id="{E8D6DDC5-0F6D-45B7-B131-D0E18166558C}" vid="{A5BE99D8-16B2-4823-A7C9-A4C93BD888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264107-8248-43DA-8012-F707E0E46E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C9F62E-0773-4164-B986-3E326BE687C9}">
  <ds:schemaRefs>
    <ds:schemaRef ds:uri="http://schemas.microsoft.com/sharepoint/v3"/>
    <ds:schemaRef ds:uri="http://schemas.openxmlformats.org/package/2006/metadata/core-properties"/>
    <ds:schemaRef ds:uri="6dc4bcd6-49db-4c07-9060-8acfc67cef9f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fb0879af-3eba-417a-a55a-ffe6dcd6ca7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3C5BC67-BC5F-49A0-B382-4FB47F800C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135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Bebas</vt:lpstr>
      <vt:lpstr>Calibri</vt:lpstr>
      <vt:lpstr>Calibri Light</vt:lpstr>
      <vt:lpstr>Dubai Medium</vt:lpstr>
      <vt:lpstr>Gill Sans</vt:lpstr>
      <vt:lpstr>Office Theme</vt:lpstr>
      <vt:lpstr>101DONATIONS</vt:lpstr>
      <vt:lpstr>PowerPoint Presentation</vt:lpstr>
      <vt:lpstr>101DONATIONS</vt:lpstr>
      <vt:lpstr>Large Picture Slide</vt:lpstr>
      <vt:lpstr>101DONATIONS</vt:lpstr>
      <vt:lpstr>PowerPoint Presentation</vt:lpstr>
      <vt:lpstr>101DONATIONS</vt:lpstr>
      <vt:lpstr>PowerPoint Presentation</vt:lpstr>
      <vt:lpstr>101DONATIONS</vt:lpstr>
      <vt:lpstr>PowerPoint Presentation</vt:lpstr>
      <vt:lpstr>101DONATIONS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2018-09-22T16:35:38Z</dcterms:created>
  <dcterms:modified xsi:type="dcterms:W3CDTF">2018-09-22T22:55:23Z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