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9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9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8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25C9-A628-4268-9AA6-5009B65B2C83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42A3-53BD-4BC9-8179-3CF5BF7B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sidentvoice.org/Articles8/Leopold_Enron-Emails-CA.htm" TargetMode="External"/><Relationship Id="rId2" Type="http://schemas.openxmlformats.org/officeDocument/2006/relationships/hyperlink" Target="http://www.wsws.org/en/articles/2004/06/enro-j1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Enron Email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Webroot</a:t>
            </a:r>
            <a:r>
              <a:rPr lang="en-US" altLang="zh-CN" dirty="0" smtClean="0"/>
              <a:t> Night</a:t>
            </a:r>
          </a:p>
          <a:p>
            <a:endParaRPr lang="en-US" altLang="zh-CN" dirty="0" smtClean="0"/>
          </a:p>
          <a:p>
            <a:r>
              <a:rPr lang="en-US" altLang="zh-CN" sz="2000" dirty="0" smtClean="0"/>
              <a:t>Prepared by Li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925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Collect E-mails</a:t>
            </a:r>
          </a:p>
          <a:p>
            <a:r>
              <a:rPr lang="en-US" altLang="zh-CN" dirty="0" smtClean="0"/>
              <a:t>2 Parse key information in E-mails</a:t>
            </a:r>
          </a:p>
          <a:p>
            <a:r>
              <a:rPr lang="en-US" altLang="zh-CN" dirty="0" smtClean="0"/>
              <a:t>3 Analyze</a:t>
            </a:r>
          </a:p>
          <a:p>
            <a:r>
              <a:rPr lang="en-US" altLang="zh-CN" dirty="0" smtClean="0"/>
              <a:t>4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1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 Analyze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Internal Network of Enron</a:t>
            </a:r>
          </a:p>
          <a:p>
            <a:r>
              <a:rPr lang="en-US" altLang="zh-CN" dirty="0" smtClean="0"/>
              <a:t>External Network of Enron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6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Internal Network of Enron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Who are behind the scandal?</a:t>
            </a:r>
          </a:p>
          <a:p>
            <a:endParaRPr lang="en-US" altLang="zh-CN" dirty="0"/>
          </a:p>
          <a:p>
            <a:pPr marL="514350" indent="-514350">
              <a:buAutoNum type="arabicParenR"/>
            </a:pPr>
            <a:r>
              <a:rPr lang="en-US" altLang="zh-CN" dirty="0" smtClean="0"/>
              <a:t>Represent relation in Graph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2) Figure out clique in Graph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C:\Users\BUSlf\Desktop\webroot\gra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49473"/>
            <a:ext cx="23717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02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Internal Network of Enron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0852" y="1600200"/>
            <a:ext cx="309594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Clique 0:  ['</a:t>
            </a:r>
            <a:r>
              <a:rPr lang="en-US" altLang="zh-CN" dirty="0" err="1" smtClean="0"/>
              <a:t>john.shelk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susan.mara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alan.comnes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jeff.dasovich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james.steffes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richard.shapiro</a:t>
            </a:r>
            <a:r>
              <a:rPr lang="en-US" altLang="zh-CN" dirty="0" smtClean="0"/>
              <a:t>']</a:t>
            </a:r>
          </a:p>
          <a:p>
            <a:r>
              <a:rPr lang="en-US" altLang="zh-CN" dirty="0" smtClean="0"/>
              <a:t>Clique 1:  ['</a:t>
            </a:r>
            <a:r>
              <a:rPr lang="en-US" altLang="zh-CN" dirty="0" err="1" smtClean="0"/>
              <a:t>john.shelk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susan.mara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alan.comnes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jeff.dasovich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james.steffes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paul.kaufman</a:t>
            </a:r>
            <a:r>
              <a:rPr lang="en-US" altLang="zh-CN" dirty="0" smtClean="0"/>
              <a:t>']</a:t>
            </a:r>
            <a:endParaRPr lang="zh-CN" altLang="en-US" dirty="0"/>
          </a:p>
        </p:txBody>
      </p:sp>
      <p:pic>
        <p:nvPicPr>
          <p:cNvPr id="2051" name="Picture 3" descr="C:\Users\BUSlf\Desktop\webroot\relation_g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6880"/>
            <a:ext cx="52673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0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are they?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susan</a:t>
            </a:r>
            <a:r>
              <a:rPr lang="en-US" altLang="zh-CN" dirty="0" smtClean="0">
                <a:hlinkClick r:id="rId2"/>
              </a:rPr>
              <a:t> </a:t>
            </a:r>
            <a:r>
              <a:rPr lang="en-US" altLang="zh-CN" dirty="0" err="1" smtClean="0">
                <a:hlinkClick r:id="rId2"/>
              </a:rPr>
              <a:t>J.Mara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James </a:t>
            </a:r>
            <a:r>
              <a:rPr lang="en-US" altLang="zh-CN" dirty="0" err="1" smtClean="0">
                <a:hlinkClick r:id="rId3"/>
              </a:rPr>
              <a:t>Steffes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6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External Network of Enron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074" name="Picture 2" descr="C:\Users\BUSlf\Desktop\webroot\top5_comp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34" y="1412776"/>
            <a:ext cx="6414510" cy="48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are they?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6216" y="1600200"/>
            <a:ext cx="2170584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BUSlf\Desktop\webroot\duke_energ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628280" cy="9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USlf\Desktop\webroot\dyneg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5" y="2348880"/>
            <a:ext cx="4733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USlf\Desktop\webroot\williams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1" y="3356992"/>
            <a:ext cx="47148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BUSlf\Desktop\webroot\calpin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4" y="4329658"/>
            <a:ext cx="49244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USlf\Desktop\webroot\aol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5" y="5365204"/>
            <a:ext cx="49815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4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Enron and AOL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financially                        5</a:t>
            </a:r>
          </a:p>
          <a:p>
            <a:r>
              <a:rPr lang="en-US" altLang="zh-CN" dirty="0" smtClean="0"/>
              <a:t>unfairly                             2</a:t>
            </a:r>
          </a:p>
          <a:p>
            <a:r>
              <a:rPr lang="en-US" altLang="zh-CN" dirty="0" smtClean="0"/>
              <a:t>Environmentally	    5                          </a:t>
            </a:r>
          </a:p>
          <a:p>
            <a:r>
              <a:rPr lang="en-US" altLang="zh-CN" dirty="0" smtClean="0"/>
              <a:t>down                                7</a:t>
            </a:r>
          </a:p>
          <a:p>
            <a:r>
              <a:rPr lang="en-US" altLang="zh-CN" dirty="0" err="1" smtClean="0"/>
              <a:t>n't</a:t>
            </a:r>
            <a:r>
              <a:rPr lang="en-US" altLang="zh-CN" dirty="0" smtClean="0"/>
              <a:t>                                     37</a:t>
            </a:r>
          </a:p>
          <a:p>
            <a:r>
              <a:rPr lang="en-US" altLang="zh-CN" dirty="0" smtClean="0"/>
              <a:t>Dramatically                    7</a:t>
            </a:r>
          </a:p>
          <a:p>
            <a:r>
              <a:rPr lang="en-US" altLang="zh-CN" dirty="0" smtClean="0"/>
              <a:t>Fiscally                             5</a:t>
            </a:r>
          </a:p>
          <a:p>
            <a:r>
              <a:rPr lang="en-US" altLang="zh-CN" dirty="0" smtClean="0"/>
              <a:t>cautiously                        3</a:t>
            </a:r>
          </a:p>
          <a:p>
            <a:r>
              <a:rPr lang="en-US" altLang="zh-CN" dirty="0" smtClean="0"/>
              <a:t>Politically                       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21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Enron Email Analysis</vt:lpstr>
      <vt:lpstr>Process</vt:lpstr>
      <vt:lpstr>What I Analyze</vt:lpstr>
      <vt:lpstr>Internal Network of Enron </vt:lpstr>
      <vt:lpstr>Internal Network of Enron</vt:lpstr>
      <vt:lpstr>Who are they?</vt:lpstr>
      <vt:lpstr>External Network of Enron </vt:lpstr>
      <vt:lpstr>Who are they?</vt:lpstr>
      <vt:lpstr>Enron and AOL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Enron Email Analysis</dc:title>
  <dc:creator>BUSlf</dc:creator>
  <cp:lastModifiedBy>BUSlf</cp:lastModifiedBy>
  <cp:revision>8</cp:revision>
  <dcterms:created xsi:type="dcterms:W3CDTF">2015-04-11T16:42:14Z</dcterms:created>
  <dcterms:modified xsi:type="dcterms:W3CDTF">2015-04-11T17:21:36Z</dcterms:modified>
</cp:coreProperties>
</file>