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2" r:id="rId3"/>
    <p:sldId id="263" r:id="rId4"/>
    <p:sldId id="261" r:id="rId5"/>
    <p:sldId id="257" r:id="rId6"/>
    <p:sldId id="260" r:id="rId7"/>
    <p:sldId id="268" r:id="rId8"/>
    <p:sldId id="258" r:id="rId9"/>
    <p:sldId id="264" r:id="rId10"/>
    <p:sldId id="269" r:id="rId11"/>
    <p:sldId id="259" r:id="rId12"/>
    <p:sldId id="270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5BE8BD8-28E0-4B30-BB1B-3787586179C4}">
          <p14:sldIdLst>
            <p14:sldId id="256"/>
            <p14:sldId id="262"/>
            <p14:sldId id="263"/>
            <p14:sldId id="261"/>
            <p14:sldId id="257"/>
            <p14:sldId id="260"/>
            <p14:sldId id="268"/>
            <p14:sldId id="258"/>
            <p14:sldId id="264"/>
            <p14:sldId id="269"/>
            <p14:sldId id="259"/>
            <p14:sldId id="270"/>
            <p14:sldId id="267"/>
            <p14:sldId id="266"/>
          </p14:sldIdLst>
        </p14:section>
        <p14:section name="タイトルなしのセクション" id="{F1B32AC3-6419-4076-99A2-4E3B58F8C9EE}">
          <p14:sldIdLst/>
        </p14:section>
        <p14:section name="タイトルなしのセクション" id="{0407F52D-603F-4AF8-9B5D-538F4FB1561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0" d="100"/>
          <a:sy n="70" d="100"/>
        </p:scale>
        <p:origin x="21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1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3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7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9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49A0CFA-697C-47B3-B14F-F13002CB6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900" y="4256588"/>
            <a:ext cx="6280500" cy="914400"/>
          </a:xfrm>
        </p:spPr>
        <p:txBody>
          <a:bodyPr/>
          <a:lstStyle/>
          <a:p>
            <a:r>
              <a:rPr kumimoji="1" lang="ja-JP" altLang="en-US" dirty="0"/>
              <a:t>バーベキューに最適な肉判定サービス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44685F-1F6E-442E-A2C0-7B4472A3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6" y="1290213"/>
            <a:ext cx="8180884" cy="24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0575EA7-96AE-4DE6-BCD4-C6636192A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1" t="6190" r="41893" b="41587"/>
          <a:stretch/>
        </p:blipFill>
        <p:spPr>
          <a:xfrm>
            <a:off x="2020574" y="350423"/>
            <a:ext cx="9059255" cy="630074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220CF04F-4642-44C9-BBF3-E58ECBD29C46}"/>
              </a:ext>
            </a:extLst>
          </p:cNvPr>
          <p:cNvSpPr/>
          <p:nvPr/>
        </p:nvSpPr>
        <p:spPr>
          <a:xfrm>
            <a:off x="2438400" y="4365172"/>
            <a:ext cx="402771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963DB11-FF43-4287-B926-3F474A42DC3F}"/>
              </a:ext>
            </a:extLst>
          </p:cNvPr>
          <p:cNvSpPr/>
          <p:nvPr/>
        </p:nvSpPr>
        <p:spPr>
          <a:xfrm>
            <a:off x="2438400" y="3418115"/>
            <a:ext cx="402771" cy="5116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8D5B8EB-3F9E-4337-9021-556A8ED73095}"/>
              </a:ext>
            </a:extLst>
          </p:cNvPr>
          <p:cNvSpPr/>
          <p:nvPr/>
        </p:nvSpPr>
        <p:spPr>
          <a:xfrm>
            <a:off x="2438400" y="5274129"/>
            <a:ext cx="402771" cy="5116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899B87-D0BA-45D4-9E07-5D493CC8333B}"/>
              </a:ext>
            </a:extLst>
          </p:cNvPr>
          <p:cNvSpPr txBox="1"/>
          <p:nvPr/>
        </p:nvSpPr>
        <p:spPr>
          <a:xfrm>
            <a:off x="857854" y="3500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イイニク！！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4153E7-33EC-4474-82E5-C06E46B4766A}"/>
              </a:ext>
            </a:extLst>
          </p:cNvPr>
          <p:cNvSpPr txBox="1"/>
          <p:nvPr/>
        </p:nvSpPr>
        <p:spPr>
          <a:xfrm>
            <a:off x="857854" y="431804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イイニク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</a:rPr>
              <a:t>でない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AF321B-B0A5-4997-B086-5F893FE03784}"/>
              </a:ext>
            </a:extLst>
          </p:cNvPr>
          <p:cNvSpPr txBox="1"/>
          <p:nvPr/>
        </p:nvSpPr>
        <p:spPr>
          <a:xfrm>
            <a:off x="857854" y="532855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普通のニク</a:t>
            </a:r>
          </a:p>
        </p:txBody>
      </p:sp>
    </p:spTree>
    <p:extLst>
      <p:ext uri="{BB962C8B-B14F-4D97-AF65-F5344CB8AC3E}">
        <p14:creationId xmlns:p14="http://schemas.microsoft.com/office/powerpoint/2010/main" val="168556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DCAE8-495A-4639-A846-312BEE0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8B62B-5564-4AE2-B468-76EB433D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980" y="2688577"/>
            <a:ext cx="1796141" cy="1543064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GitHub</a:t>
            </a:r>
          </a:p>
          <a:p>
            <a:r>
              <a:rPr kumimoji="1" lang="en-US" altLang="ja-JP" sz="2800" dirty="0"/>
              <a:t>Java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83C6BB9-DA32-44DB-BD64-A7FE596C4C72}"/>
              </a:ext>
            </a:extLst>
          </p:cNvPr>
          <p:cNvSpPr txBox="1">
            <a:spLocks/>
          </p:cNvSpPr>
          <p:nvPr/>
        </p:nvSpPr>
        <p:spPr>
          <a:xfrm>
            <a:off x="3968037" y="1261945"/>
            <a:ext cx="4229703" cy="544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/>
              <a:t>A3RT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BA245C-05CF-4A1F-9B2E-E869E1CCA86A}"/>
              </a:ext>
            </a:extLst>
          </p:cNvPr>
          <p:cNvSpPr txBox="1"/>
          <p:nvPr/>
        </p:nvSpPr>
        <p:spPr>
          <a:xfrm>
            <a:off x="3951515" y="61561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1"/>
                </a:solidFill>
              </a:rPr>
              <a:t>API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D7117-CE2C-4B04-8ECF-257EA4B1EC13}"/>
              </a:ext>
            </a:extLst>
          </p:cNvPr>
          <p:cNvSpPr txBox="1"/>
          <p:nvPr/>
        </p:nvSpPr>
        <p:spPr>
          <a:xfrm>
            <a:off x="6860100" y="2688577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</a:rPr>
              <a:t>framework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B7D0EF2-3AAC-4521-BA45-C1CCD88E7FA7}"/>
              </a:ext>
            </a:extLst>
          </p:cNvPr>
          <p:cNvSpPr txBox="1">
            <a:spLocks/>
          </p:cNvSpPr>
          <p:nvPr/>
        </p:nvSpPr>
        <p:spPr>
          <a:xfrm>
            <a:off x="6860100" y="3432562"/>
            <a:ext cx="3766457" cy="998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Springboot</a:t>
            </a:r>
            <a:endParaRPr lang="en-US" altLang="ja-JP" sz="2800" dirty="0"/>
          </a:p>
          <a:p>
            <a:r>
              <a:rPr lang="en-US" altLang="ja-JP" sz="2800" dirty="0"/>
              <a:t>Angular</a:t>
            </a:r>
            <a:endParaRPr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11B4A0-2216-4A99-B136-BEF4DCCE108D}"/>
              </a:ext>
            </a:extLst>
          </p:cNvPr>
          <p:cNvSpPr txBox="1"/>
          <p:nvPr/>
        </p:nvSpPr>
        <p:spPr>
          <a:xfrm>
            <a:off x="6860100" y="615614"/>
            <a:ext cx="16834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</a:rPr>
              <a:t>Platform</a:t>
            </a:r>
            <a:endParaRPr kumimoji="1" lang="ja-JP" altLang="en-US" sz="3200" dirty="0">
              <a:solidFill>
                <a:schemeClr val="accent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5B4CE459-C039-41B4-8741-DD9B075EA85A}"/>
              </a:ext>
            </a:extLst>
          </p:cNvPr>
          <p:cNvSpPr txBox="1">
            <a:spLocks/>
          </p:cNvSpPr>
          <p:nvPr/>
        </p:nvSpPr>
        <p:spPr>
          <a:xfrm>
            <a:off x="6870189" y="1246939"/>
            <a:ext cx="1632856" cy="64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/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166369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E41A7-7100-442B-8714-595034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72DA8-040A-4A97-A1B6-82652AB3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04480"/>
            <a:ext cx="7315200" cy="1400121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BBQ</a:t>
            </a:r>
            <a:r>
              <a:rPr kumimoji="1" lang="ja-JP" altLang="en-US" sz="2800" dirty="0"/>
              <a:t>の人数にあわせて肉の量を決定する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AEFA22-8423-41B1-BCBE-520107991C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9676" y="3665327"/>
            <a:ext cx="2305051" cy="23050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014BEBB-0348-4583-B36A-B94C889AA6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2435" y="3665327"/>
            <a:ext cx="2305051" cy="23050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9B5CDB-40F1-4636-849A-921581317C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68041" y="3665326"/>
            <a:ext cx="2305051" cy="23050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142D38-74D6-49C2-A757-DDE2FD3F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4771" y="3665327"/>
            <a:ext cx="2305051" cy="23050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7B7CEE-9ACF-4758-84F0-A8AA5700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092" y="3665326"/>
            <a:ext cx="2305051" cy="230505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A9A7638-055D-4A1D-8992-E72C66E913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0988" y="2726872"/>
            <a:ext cx="998325" cy="9983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4DCFCA0-8380-4F92-A55D-09C471CAEB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8081" y="2824843"/>
            <a:ext cx="998325" cy="9983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297CB6D-33D4-4644-8876-CF05B56878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8797" y="2746143"/>
            <a:ext cx="998325" cy="9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41BAA-A175-4ABE-80F8-8953C8E2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サービスの</a:t>
            </a:r>
            <a:br>
              <a:rPr kumimoji="1" lang="en-US" altLang="ja-JP" dirty="0"/>
            </a:br>
            <a:r>
              <a:rPr kumimoji="1" lang="ja-JP" altLang="en-US" dirty="0"/>
              <a:t>展開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7972224-5E76-4FE5-920B-F92FC263C4E5}"/>
              </a:ext>
            </a:extLst>
          </p:cNvPr>
          <p:cNvSpPr txBox="1">
            <a:spLocks/>
          </p:cNvSpPr>
          <p:nvPr/>
        </p:nvSpPr>
        <p:spPr>
          <a:xfrm>
            <a:off x="3716868" y="3221994"/>
            <a:ext cx="7315200" cy="109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800" dirty="0"/>
          </a:p>
          <a:p>
            <a:r>
              <a:rPr lang="ja-JP" altLang="en-US" sz="2800" dirty="0"/>
              <a:t>おすすめレシピの提案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78DE51-9AB2-4B03-957D-19195D429677}"/>
              </a:ext>
            </a:extLst>
          </p:cNvPr>
          <p:cNvSpPr txBox="1">
            <a:spLocks/>
          </p:cNvSpPr>
          <p:nvPr/>
        </p:nvSpPr>
        <p:spPr>
          <a:xfrm>
            <a:off x="3956354" y="1389713"/>
            <a:ext cx="4904617" cy="1634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判定結果をもとに、この肉は厚みがあるのでじっくり焼くのが良い、等よりおいしくお肉を食べるためのアドバイスをくれる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3B8AECD-D307-4AEB-9CA5-592F11BEC6E3}"/>
              </a:ext>
            </a:extLst>
          </p:cNvPr>
          <p:cNvSpPr txBox="1">
            <a:spLocks/>
          </p:cNvSpPr>
          <p:nvPr/>
        </p:nvSpPr>
        <p:spPr>
          <a:xfrm>
            <a:off x="3956354" y="4146532"/>
            <a:ext cx="4327675" cy="1437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このお肉は煮物の方があっている、等のレシピを教えてくれる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9D206D2-9672-4FA2-89E6-EFBC2AF67ABE}"/>
              </a:ext>
            </a:extLst>
          </p:cNvPr>
          <p:cNvSpPr txBox="1">
            <a:spLocks/>
          </p:cNvSpPr>
          <p:nvPr/>
        </p:nvSpPr>
        <p:spPr>
          <a:xfrm>
            <a:off x="3716868" y="112179"/>
            <a:ext cx="7315200" cy="109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800" dirty="0"/>
          </a:p>
          <a:p>
            <a:r>
              <a:rPr lang="ja-JP" altLang="en-US" sz="2800" dirty="0"/>
              <a:t>お肉の焼き加減のアドバイス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0D1C3F4-53E8-4F76-85F8-6B1CC3EB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9" y="1409344"/>
            <a:ext cx="2578706" cy="145052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C459B28-6EDE-414C-BAF7-CA3A3F91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29" y="4319056"/>
            <a:ext cx="2606525" cy="14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7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0090DE3-4F49-4F41-B17D-496ABD46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36" y="657312"/>
            <a:ext cx="7513121" cy="56348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2C18031-2714-4A70-A675-1C80F1DF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02" y="1726997"/>
            <a:ext cx="6624331" cy="20218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C35F0B-7A24-4D0A-AEF4-5E854D1A2718}"/>
              </a:ext>
            </a:extLst>
          </p:cNvPr>
          <p:cNvSpPr txBox="1"/>
          <p:nvPr/>
        </p:nvSpPr>
        <p:spPr>
          <a:xfrm>
            <a:off x="4767369" y="5461155"/>
            <a:ext cx="5312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have a</a:t>
            </a:r>
            <a:r>
              <a:rPr lang="ja-JP" altLang="en-US" sz="4800" dirty="0"/>
              <a:t> </a:t>
            </a:r>
            <a:r>
              <a:rPr lang="en-US" altLang="ja-JP" sz="4800" dirty="0"/>
              <a:t>nice </a:t>
            </a:r>
            <a:r>
              <a:rPr lang="en-US" altLang="ja-JP" sz="4800" dirty="0">
                <a:solidFill>
                  <a:schemeClr val="accent4"/>
                </a:solidFill>
              </a:rPr>
              <a:t>BBQ</a:t>
            </a:r>
            <a:r>
              <a:rPr lang="ja-JP" altLang="en-US" sz="4800" dirty="0"/>
              <a:t>！</a:t>
            </a:r>
            <a:r>
              <a:rPr lang="en-US" altLang="ja-JP" sz="4800" dirty="0"/>
              <a:t> 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78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6150241-95C6-40CF-B2B9-128056CE28A0}"/>
              </a:ext>
            </a:extLst>
          </p:cNvPr>
          <p:cNvSpPr txBox="1">
            <a:spLocks/>
          </p:cNvSpPr>
          <p:nvPr/>
        </p:nvSpPr>
        <p:spPr>
          <a:xfrm>
            <a:off x="2494814" y="308143"/>
            <a:ext cx="7315200" cy="83485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みなさん、</a:t>
            </a:r>
            <a:r>
              <a:rPr lang="en-US" altLang="ja-JP" sz="4000" dirty="0"/>
              <a:t>BBQ</a:t>
            </a:r>
            <a:r>
              <a:rPr lang="ja-JP" altLang="en-US" sz="4000" dirty="0"/>
              <a:t>は好きですか？</a:t>
            </a:r>
            <a:endParaRPr lang="en-US" altLang="ja-JP" sz="40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6A5C54B-9DC3-40CE-AE31-5528C8E68908}"/>
              </a:ext>
            </a:extLst>
          </p:cNvPr>
          <p:cNvCxnSpPr>
            <a:cxnSpLocks/>
          </p:cNvCxnSpPr>
          <p:nvPr/>
        </p:nvCxnSpPr>
        <p:spPr>
          <a:xfrm>
            <a:off x="1678949" y="604158"/>
            <a:ext cx="584995" cy="67566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C993B04-8B75-495C-B622-9A0872CF1515}"/>
              </a:ext>
            </a:extLst>
          </p:cNvPr>
          <p:cNvCxnSpPr>
            <a:cxnSpLocks/>
          </p:cNvCxnSpPr>
          <p:nvPr/>
        </p:nvCxnSpPr>
        <p:spPr>
          <a:xfrm flipH="1">
            <a:off x="9787641" y="604158"/>
            <a:ext cx="506486" cy="71498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396AEC58-3B2D-4744-BD11-2F4E62E4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1621441"/>
            <a:ext cx="6501436" cy="430310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032140-8E06-467E-B199-181812A1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0" y="2557521"/>
            <a:ext cx="5650621" cy="37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8F971EE8-8FA5-47E9-A6C2-DC94606EFB3F}"/>
              </a:ext>
            </a:extLst>
          </p:cNvPr>
          <p:cNvSpPr txBox="1">
            <a:spLocks/>
          </p:cNvSpPr>
          <p:nvPr/>
        </p:nvSpPr>
        <p:spPr>
          <a:xfrm>
            <a:off x="763986" y="600352"/>
            <a:ext cx="9816928" cy="2141143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4000" dirty="0"/>
              <a:t>大好きな</a:t>
            </a:r>
            <a:r>
              <a:rPr lang="en-US" altLang="ja-JP" sz="4000" dirty="0"/>
              <a:t>BBQ</a:t>
            </a:r>
            <a:r>
              <a:rPr lang="ja-JP" altLang="en-US" sz="4000" dirty="0"/>
              <a:t>でどんなお肉がよいか</a:t>
            </a:r>
            <a:endParaRPr lang="en-US" altLang="ja-JP" sz="4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4000" dirty="0"/>
              <a:t>迷ったことはありませんか？</a:t>
            </a:r>
            <a:endParaRPr lang="en-US" altLang="ja-JP" sz="4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0041BE9-DDDA-467D-9A5D-B77B1376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608" y="2910748"/>
            <a:ext cx="3651491" cy="36514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52727E1-09BD-473C-9F7C-9E9AC08DEC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455" y="3463559"/>
            <a:ext cx="941033" cy="9410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A3A806-CF84-4598-93ED-42561D194A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14582">
            <a:off x="7508779" y="2246120"/>
            <a:ext cx="941033" cy="941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4F6A80E-91C8-4EC3-9C65-C125B265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14582">
            <a:off x="9218174" y="1969715"/>
            <a:ext cx="941033" cy="941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24E61C-A819-4909-8103-958DA904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14582">
            <a:off x="10531583" y="3187153"/>
            <a:ext cx="941033" cy="9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9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EF70FB2-4B7C-4145-911A-47C3B3DBA8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9B32612-2A2F-468A-81D1-30224DC379FC}"/>
              </a:ext>
            </a:extLst>
          </p:cNvPr>
          <p:cNvSpPr/>
          <p:nvPr/>
        </p:nvSpPr>
        <p:spPr>
          <a:xfrm>
            <a:off x="2503819" y="87138"/>
            <a:ext cx="6683724" cy="66837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8BB07-B043-4125-98C9-49E68EC452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03050" y="810335"/>
            <a:ext cx="4176379" cy="5121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5400" dirty="0"/>
              <a:t>BBQ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5400" dirty="0"/>
              <a:t>する</a:t>
            </a:r>
            <a:endParaRPr lang="en-US" altLang="ja-JP" sz="5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5400" dirty="0"/>
              <a:t>その前に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775B08-69AF-4F0B-8599-0D3B4230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9434" y="1447060"/>
            <a:ext cx="1162975" cy="11629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087A3E-0DFA-4B7B-9700-3CCAD293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9434" y="2939988"/>
            <a:ext cx="1162975" cy="11629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3B0E8E-4982-4A1C-A45E-AA1FB81C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9434" y="4415161"/>
            <a:ext cx="1162975" cy="11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8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B0DF2-C4AA-422D-BB97-BCB57220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ドノニク</a:t>
            </a:r>
            <a:br>
              <a:rPr kumimoji="1" lang="en-US" altLang="ja-JP" dirty="0"/>
            </a:br>
            <a:r>
              <a:rPr lang="ja-JP" altLang="en-US" dirty="0"/>
              <a:t>が解決！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F728D9-8978-40B7-9B74-17258D7A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98" y="407052"/>
            <a:ext cx="8271157" cy="1433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/>
              <a:t>BBQ</a:t>
            </a:r>
            <a:r>
              <a:rPr kumimoji="1" lang="ja-JP" altLang="en-US" sz="2800" dirty="0"/>
              <a:t>で美味しいお肉を楽しむためのサービスです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65C6E3-742D-49A0-AD41-2BBA7496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7809" y="3495724"/>
            <a:ext cx="2588395" cy="2588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5DC8310-01DC-4645-826F-19EEFC55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94" y="3363561"/>
            <a:ext cx="2279661" cy="227966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2718E4-D162-423A-AFC3-574617D15F8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8209" y="2483395"/>
            <a:ext cx="941033" cy="94103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F619EB2-8ABF-4C10-83B0-94E9FF92CF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2059" y="2663573"/>
            <a:ext cx="941033" cy="941033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39FCBFE3-1A06-4F7C-8D11-B902C000FCC2}"/>
              </a:ext>
            </a:extLst>
          </p:cNvPr>
          <p:cNvSpPr/>
          <p:nvPr/>
        </p:nvSpPr>
        <p:spPr>
          <a:xfrm>
            <a:off x="6336420" y="3614057"/>
            <a:ext cx="1295456" cy="10994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9307805-7FC3-4AD2-9FBE-42F01F6989A4}"/>
              </a:ext>
            </a:extLst>
          </p:cNvPr>
          <p:cNvCxnSpPr>
            <a:cxnSpLocks/>
          </p:cNvCxnSpPr>
          <p:nvPr/>
        </p:nvCxnSpPr>
        <p:spPr>
          <a:xfrm>
            <a:off x="7960005" y="3006069"/>
            <a:ext cx="584995" cy="67566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3BE94E-82F2-4B9D-B9D2-028E676DBCD0}"/>
              </a:ext>
            </a:extLst>
          </p:cNvPr>
          <p:cNvCxnSpPr>
            <a:cxnSpLocks/>
          </p:cNvCxnSpPr>
          <p:nvPr/>
        </p:nvCxnSpPr>
        <p:spPr>
          <a:xfrm flipH="1">
            <a:off x="10216608" y="3006069"/>
            <a:ext cx="506486" cy="71498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2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33CFE-D361-415C-92D1-B6718B9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ドノニクの</a:t>
            </a:r>
            <a:br>
              <a:rPr lang="en-US" altLang="ja-JP" dirty="0"/>
            </a:br>
            <a:r>
              <a:rPr lang="ja-JP" altLang="en-US" dirty="0"/>
              <a:t>仕組み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04A34BD-E4D6-4CF7-879D-A7321E2E09D2}"/>
              </a:ext>
            </a:extLst>
          </p:cNvPr>
          <p:cNvSpPr txBox="1">
            <a:spLocks/>
          </p:cNvSpPr>
          <p:nvPr/>
        </p:nvSpPr>
        <p:spPr>
          <a:xfrm>
            <a:off x="3833757" y="264601"/>
            <a:ext cx="7315200" cy="2358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800" dirty="0"/>
              <a:t>肉の画像を送るとバーベキューに最適な肉を自動で選んでくれます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CD5F744-A48D-4A39-9D07-333BCA493A06}"/>
              </a:ext>
            </a:extLst>
          </p:cNvPr>
          <p:cNvSpPr/>
          <p:nvPr/>
        </p:nvSpPr>
        <p:spPr>
          <a:xfrm rot="5400000">
            <a:off x="7526133" y="4217677"/>
            <a:ext cx="560005" cy="11299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631F1F1-A7B7-440D-8104-7D24873F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301" y="2543912"/>
            <a:ext cx="2344313" cy="15600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FA0B3D2-321B-4C98-814D-148312CE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63" y="2543912"/>
            <a:ext cx="2568454" cy="167352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984506-8B12-4FEC-BFB5-3A2A3F6DD9CC}"/>
              </a:ext>
            </a:extLst>
          </p:cNvPr>
          <p:cNvSpPr txBox="1"/>
          <p:nvPr/>
        </p:nvSpPr>
        <p:spPr>
          <a:xfrm>
            <a:off x="5725311" y="5138857"/>
            <a:ext cx="484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Great for </a:t>
            </a:r>
            <a:r>
              <a:rPr lang="en-US" altLang="ja-JP" sz="4800" dirty="0">
                <a:solidFill>
                  <a:schemeClr val="accent4"/>
                </a:solidFill>
              </a:rPr>
              <a:t>BBQ</a:t>
            </a:r>
            <a:r>
              <a:rPr lang="ja-JP" altLang="en-US" sz="4800" dirty="0"/>
              <a:t>！</a:t>
            </a:r>
            <a:r>
              <a:rPr lang="en-US" altLang="ja-JP" sz="4800" dirty="0"/>
              <a:t> </a:t>
            </a:r>
            <a:endParaRPr kumimoji="1" lang="ja-JP" altLang="en-US" sz="48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A053C39-5BC3-470C-B3F5-14D041E85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50" y="2709318"/>
            <a:ext cx="2010821" cy="15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5AD6A-069D-41B9-B64D-BA2F8F17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ドノニク？</a:t>
            </a:r>
            <a:br>
              <a:rPr kumimoji="1" lang="en-US" altLang="ja-JP" dirty="0"/>
            </a:br>
            <a:r>
              <a:rPr kumimoji="1" lang="ja-JP" altLang="en-US" dirty="0" err="1"/>
              <a:t>は簡</a:t>
            </a:r>
            <a:r>
              <a:rPr kumimoji="1" lang="ja-JP" altLang="en-US" dirty="0"/>
              <a:t>単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C233C0-A667-4FD7-924B-43B1FECAE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38" t="6484" r="15905" b="31566"/>
          <a:stretch/>
        </p:blipFill>
        <p:spPr>
          <a:xfrm>
            <a:off x="3755572" y="1349828"/>
            <a:ext cx="7576458" cy="38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BDDD1EC-82AA-4810-8B74-642AEFCC1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2" t="6788" r="17233" b="41308"/>
          <a:stretch/>
        </p:blipFill>
        <p:spPr>
          <a:xfrm>
            <a:off x="4715500" y="3095371"/>
            <a:ext cx="6433457" cy="28622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7FFEB4E-5C49-40A0-AC49-9C27EC6D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31" y="1769814"/>
            <a:ext cx="1510393" cy="113279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BD10B7F-87AE-449B-B5BE-E1F82131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使い方</a:t>
            </a:r>
            <a:br>
              <a:rPr lang="en-US" altLang="ja-JP" dirty="0"/>
            </a:br>
            <a:r>
              <a:rPr lang="en-US" altLang="ja-JP" dirty="0"/>
              <a:t>STEP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C4F4481-A5B7-4355-9988-F502E03B9170}"/>
              </a:ext>
            </a:extLst>
          </p:cNvPr>
          <p:cNvSpPr txBox="1">
            <a:spLocks/>
          </p:cNvSpPr>
          <p:nvPr/>
        </p:nvSpPr>
        <p:spPr>
          <a:xfrm>
            <a:off x="3833757" y="427336"/>
            <a:ext cx="7315200" cy="139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800" dirty="0"/>
              <a:t>お肉の画像をアップロードします</a:t>
            </a:r>
          </a:p>
        </p:txBody>
      </p:sp>
      <p:sp>
        <p:nvSpPr>
          <p:cNvPr id="9" name="爆発: 14 pt 8">
            <a:extLst>
              <a:ext uri="{FF2B5EF4-FFF2-40B4-BE49-F238E27FC236}">
                <a16:creationId xmlns:a16="http://schemas.microsoft.com/office/drawing/2014/main" id="{898A162F-A006-459F-A0B4-FE9DC369EF16}"/>
              </a:ext>
            </a:extLst>
          </p:cNvPr>
          <p:cNvSpPr/>
          <p:nvPr/>
        </p:nvSpPr>
        <p:spPr>
          <a:xfrm rot="3542645">
            <a:off x="4286479" y="1489032"/>
            <a:ext cx="1149314" cy="1149314"/>
          </a:xfrm>
          <a:prstGeom prst="irregularSeal2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E24B580-95FC-4980-978A-A21C2E20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2909">
            <a:off x="3837292" y="1901477"/>
            <a:ext cx="1112754" cy="1112754"/>
          </a:xfrm>
          <a:prstGeom prst="rect">
            <a:avLst/>
          </a:prstGeom>
        </p:spPr>
      </p:pic>
      <p:sp>
        <p:nvSpPr>
          <p:cNvPr id="16" name="矢印: 下カーブ 15">
            <a:extLst>
              <a:ext uri="{FF2B5EF4-FFF2-40B4-BE49-F238E27FC236}">
                <a16:creationId xmlns:a16="http://schemas.microsoft.com/office/drawing/2014/main" id="{6113B95A-EDA7-421E-B39E-8A0CB7684375}"/>
              </a:ext>
            </a:extLst>
          </p:cNvPr>
          <p:cNvSpPr/>
          <p:nvPr/>
        </p:nvSpPr>
        <p:spPr>
          <a:xfrm rot="2040132">
            <a:off x="5054463" y="1974667"/>
            <a:ext cx="2456849" cy="83410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8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10B7F-87AE-449B-B5BE-E1F82131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使い方</a:t>
            </a:r>
            <a:br>
              <a:rPr lang="en-US" altLang="ja-JP" dirty="0"/>
            </a:br>
            <a:r>
              <a:rPr lang="en-US" altLang="ja-JP" dirty="0"/>
              <a:t>STEP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C4F4481-A5B7-4355-9988-F502E03B9170}"/>
              </a:ext>
            </a:extLst>
          </p:cNvPr>
          <p:cNvSpPr txBox="1">
            <a:spLocks/>
          </p:cNvSpPr>
          <p:nvPr/>
        </p:nvSpPr>
        <p:spPr>
          <a:xfrm>
            <a:off x="3833757" y="427336"/>
            <a:ext cx="7315200" cy="139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800" dirty="0"/>
              <a:t>お肉の画像の判定結果が出ます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9B6C4E-2956-4681-A8E3-C42E9F9EC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1" t="6190" r="15825" b="41587"/>
          <a:stretch/>
        </p:blipFill>
        <p:spPr>
          <a:xfrm>
            <a:off x="3526972" y="2027165"/>
            <a:ext cx="8186057" cy="352054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86B33E-016A-427F-AD0D-76277698C9D3}"/>
              </a:ext>
            </a:extLst>
          </p:cNvPr>
          <p:cNvSpPr txBox="1"/>
          <p:nvPr/>
        </p:nvSpPr>
        <p:spPr>
          <a:xfrm>
            <a:off x="5654525" y="57545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C00000"/>
                </a:solidFill>
                <a:latin typeface="+mn-ea"/>
              </a:rPr>
              <a:t>0</a:t>
            </a:r>
            <a:r>
              <a:rPr kumimoji="1" lang="ja-JP" altLang="en-US" sz="3600" dirty="0">
                <a:solidFill>
                  <a:srgbClr val="C00000"/>
                </a:solidFill>
                <a:latin typeface="+mn-ea"/>
              </a:rPr>
              <a:t>～</a:t>
            </a:r>
            <a:r>
              <a:rPr kumimoji="1" lang="en-US" altLang="ja-JP" sz="3600" dirty="0">
                <a:solidFill>
                  <a:srgbClr val="C00000"/>
                </a:solidFill>
                <a:latin typeface="+mn-ea"/>
              </a:rPr>
              <a:t>9</a:t>
            </a:r>
            <a:r>
              <a:rPr kumimoji="1" lang="ja-JP" altLang="en-US" sz="3600" dirty="0">
                <a:solidFill>
                  <a:srgbClr val="C00000"/>
                </a:solidFill>
                <a:latin typeface="+mn-ea"/>
              </a:rPr>
              <a:t>の評価</a:t>
            </a:r>
            <a:r>
              <a:rPr kumimoji="1" lang="ja-JP" altLang="en-US" sz="3600" dirty="0">
                <a:solidFill>
                  <a:srgbClr val="C00000"/>
                </a:solidFill>
              </a:rPr>
              <a:t>でお肉を判定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F6E33D-9496-4E37-A0BF-FED821B8A218}"/>
              </a:ext>
            </a:extLst>
          </p:cNvPr>
          <p:cNvSpPr/>
          <p:nvPr/>
        </p:nvSpPr>
        <p:spPr>
          <a:xfrm>
            <a:off x="5148944" y="3679371"/>
            <a:ext cx="772886" cy="149134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08D1EDC-4788-4340-8952-163D139874EF}"/>
              </a:ext>
            </a:extLst>
          </p:cNvPr>
          <p:cNvCxnSpPr>
            <a:stCxn id="10" idx="1"/>
          </p:cNvCxnSpPr>
          <p:nvPr/>
        </p:nvCxnSpPr>
        <p:spPr>
          <a:xfrm rot="10800000">
            <a:off x="5431973" y="5200228"/>
            <a:ext cx="222553" cy="877472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83718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フレーム</Template>
  <TotalTime>343</TotalTime>
  <Words>187</Words>
  <Application>Microsoft Office PowerPoint</Application>
  <PresentationFormat>ワイド画面</PresentationFormat>
  <Paragraphs>42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ＭＳ ゴシック</vt:lpstr>
      <vt:lpstr>Corbel</vt:lpstr>
      <vt:lpstr>Wingdings 2</vt:lpstr>
      <vt:lpstr>フレーム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ドノニク が解決！</vt:lpstr>
      <vt:lpstr>ドノニクの 仕組み</vt:lpstr>
      <vt:lpstr>ドノニク？ は簡単</vt:lpstr>
      <vt:lpstr>使い方 STEP１</vt:lpstr>
      <vt:lpstr>使い方 STEP２</vt:lpstr>
      <vt:lpstr>PowerPoint プレゼンテーション</vt:lpstr>
      <vt:lpstr>仕様</vt:lpstr>
      <vt:lpstr>追加機能</vt:lpstr>
      <vt:lpstr>サービスの 展開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新井菜穂子</dc:creator>
  <cp:lastModifiedBy>新井菜穂子</cp:lastModifiedBy>
  <cp:revision>24</cp:revision>
  <dcterms:created xsi:type="dcterms:W3CDTF">2017-06-11T03:00:01Z</dcterms:created>
  <dcterms:modified xsi:type="dcterms:W3CDTF">2017-06-11T08:55:27Z</dcterms:modified>
</cp:coreProperties>
</file>