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1"/>
  </p:normalViewPr>
  <p:slideViewPr>
    <p:cSldViewPr snapToGrid="0" snapToObjects="1">
      <p:cViewPr varScale="1">
        <p:scale>
          <a:sx n="95" d="100"/>
          <a:sy n="95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Ballade Sonore dans La Collection </a:t>
            </a:r>
            <a:r>
              <a:rPr lang="fr-FR" dirty="0" err="1" smtClean="0"/>
              <a:t>BnF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Hackathon</a:t>
            </a:r>
            <a:r>
              <a:rPr lang="fr-FR" dirty="0" smtClean="0"/>
              <a:t> </a:t>
            </a:r>
            <a:r>
              <a:rPr lang="fr-FR" dirty="0" err="1" smtClean="0"/>
              <a:t>BnF</a:t>
            </a:r>
            <a:r>
              <a:rPr lang="fr-FR" dirty="0" smtClean="0"/>
              <a:t> #2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b="26572"/>
          <a:stretch/>
        </p:blipFill>
        <p:spPr>
          <a:xfrm>
            <a:off x="10797987" y="5252993"/>
            <a:ext cx="1758389" cy="16050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9"/>
            <a:ext cx="2684929" cy="14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Problématique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Constat : </a:t>
            </a:r>
          </a:p>
          <a:p>
            <a:r>
              <a:rPr lang="fr-FR" dirty="0" smtClean="0"/>
              <a:t>Catalogue très large</a:t>
            </a:r>
          </a:p>
          <a:p>
            <a:r>
              <a:rPr lang="fr-FR" dirty="0" smtClean="0"/>
              <a:t>Navigation complexe</a:t>
            </a:r>
          </a:p>
          <a:p>
            <a:r>
              <a:rPr lang="fr-FR" dirty="0" smtClean="0"/>
              <a:t>Donnée sous-exploitées par le public non-ex</a:t>
            </a:r>
            <a:r>
              <a:rPr lang="fr-FR" dirty="0" smtClean="0"/>
              <a:t>pert (sondage)</a:t>
            </a:r>
            <a:endParaRPr lang="fr-FR" dirty="0" smtClean="0"/>
          </a:p>
          <a:p>
            <a:r>
              <a:rPr lang="fr-FR" dirty="0" smtClean="0"/>
              <a:t>Peu de place à la découverte 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800" dirty="0" smtClean="0">
                <a:sym typeface="Wingdings"/>
              </a:rPr>
              <a:t>Comment donner envie au Grand Public d’explorer les trésors de la collection musicale de la </a:t>
            </a:r>
            <a:r>
              <a:rPr lang="fr-FR" sz="2800" dirty="0" err="1" smtClean="0">
                <a:sym typeface="Wingdings"/>
              </a:rPr>
              <a:t>BnF</a:t>
            </a:r>
            <a:r>
              <a:rPr lang="fr-FR" sz="2800" dirty="0" smtClean="0">
                <a:sym typeface="Wingdings"/>
              </a:rPr>
              <a:t> ?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155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: </a:t>
            </a:r>
            <a:br>
              <a:rPr lang="fr-FR" dirty="0" smtClean="0"/>
            </a:br>
            <a:r>
              <a:rPr lang="fr-FR" sz="2800" dirty="0" smtClean="0"/>
              <a:t>Un Moteur de Recommandation Visuel &amp; Sonore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>
              <a:sym typeface="Wingdings"/>
            </a:endParaRPr>
          </a:p>
          <a:p>
            <a:pPr marL="0" indent="0">
              <a:buNone/>
            </a:pPr>
            <a:r>
              <a:rPr lang="fr-FR" sz="2400" dirty="0" smtClean="0">
                <a:sym typeface="Wingdings"/>
              </a:rPr>
              <a:t>À partir d’une œuvre du catalogue </a:t>
            </a:r>
            <a:r>
              <a:rPr lang="fr-FR" sz="2400" dirty="0" err="1" smtClean="0">
                <a:sym typeface="Wingdings"/>
              </a:rPr>
              <a:t>BnF</a:t>
            </a:r>
            <a:r>
              <a:rPr lang="fr-FR" sz="2400" dirty="0" smtClean="0">
                <a:sym typeface="Wingdings"/>
              </a:rPr>
              <a:t>, l’outil conseille une sélection surprenante de sept autres œuvres liées, et ainsi de suite ! </a:t>
            </a:r>
            <a:endParaRPr lang="fr-FR" sz="2400" dirty="0">
              <a:sym typeface="Wingdings"/>
            </a:endParaRPr>
          </a:p>
          <a:p>
            <a:endParaRPr lang="fr-FR" dirty="0" smtClean="0"/>
          </a:p>
          <a:p>
            <a:r>
              <a:rPr lang="fr-FR" dirty="0" smtClean="0"/>
              <a:t>Ludique </a:t>
            </a:r>
            <a:r>
              <a:rPr lang="fr-FR" dirty="0" smtClean="0">
                <a:sym typeface="Wingdings"/>
              </a:rPr>
              <a:t> Exploration de proche en proche </a:t>
            </a:r>
          </a:p>
          <a:p>
            <a:r>
              <a:rPr lang="fr-FR" dirty="0">
                <a:sym typeface="Wingdings"/>
              </a:rPr>
              <a:t>Accessible  Simple, sous la forme d’une </a:t>
            </a:r>
            <a:r>
              <a:rPr lang="fr-FR" dirty="0" smtClean="0">
                <a:sym typeface="Wingdings"/>
              </a:rPr>
              <a:t>carte</a:t>
            </a:r>
          </a:p>
          <a:p>
            <a:r>
              <a:rPr lang="fr-FR" dirty="0" smtClean="0">
                <a:sym typeface="Wingdings"/>
              </a:rPr>
              <a:t>Attrayant  Représentation dynamique et interactive</a:t>
            </a:r>
          </a:p>
          <a:p>
            <a:endParaRPr lang="fr-FR" dirty="0" smtClean="0">
              <a:sym typeface="Wingdings"/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0"/>
          <a:stretch/>
        </p:blipFill>
        <p:spPr>
          <a:xfrm>
            <a:off x="10525869" y="5421768"/>
            <a:ext cx="1297766" cy="10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30" y="2405380"/>
            <a:ext cx="9090349" cy="3898601"/>
          </a:xfr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La Solution : </a:t>
            </a:r>
            <a:br>
              <a:rPr lang="fr-FR" smtClean="0"/>
            </a:br>
            <a:r>
              <a:rPr lang="fr-FR" sz="2800" smtClean="0"/>
              <a:t>Un Moteur de Recommandation Visuel &amp; Sonore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7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représentation sous forme de réseau des archives </a:t>
            </a:r>
            <a:r>
              <a:rPr lang="fr-FR" dirty="0" err="1" smtClean="0"/>
              <a:t>BnF</a:t>
            </a:r>
            <a:r>
              <a:rPr lang="fr-FR" dirty="0" smtClean="0"/>
              <a:t> </a:t>
            </a:r>
          </a:p>
          <a:p>
            <a:r>
              <a:rPr lang="fr-FR" dirty="0" smtClean="0"/>
              <a:t>La possibilité d’écouter des échantillons gr</a:t>
            </a:r>
            <a:r>
              <a:rPr lang="fr-FR" dirty="0" smtClean="0"/>
              <a:t>âce à Deezer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La Solution : </a:t>
            </a:r>
            <a:br>
              <a:rPr lang="fr-FR" smtClean="0"/>
            </a:br>
            <a:r>
              <a:rPr lang="fr-FR" sz="2800" smtClean="0"/>
              <a:t>Un Moteur de Recommandation Visuel &amp; Sonore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r>
              <a:rPr lang="fr-FR" sz="8000" dirty="0" smtClean="0">
                <a:sym typeface="Wingdings"/>
              </a:rPr>
              <a:t>Des questions ? </a:t>
            </a: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r>
              <a:rPr lang="fr-FR" dirty="0">
                <a:sym typeface="Wingdings"/>
              </a:rPr>
              <a:t/>
            </a:r>
            <a:br>
              <a:rPr lang="fr-FR" dirty="0">
                <a:sym typeface="Wingdings"/>
              </a:rPr>
            </a:br>
            <a:r>
              <a:rPr lang="fr-FR" dirty="0" smtClean="0"/>
              <a:t>Merci </a:t>
            </a:r>
            <a:r>
              <a:rPr lang="fr-FR" dirty="0"/>
              <a:t>! 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6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48</TotalTime>
  <Words>123</Words>
  <Application>Microsoft Macintosh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Concis</vt:lpstr>
      <vt:lpstr>Ballade Sonore dans La Collection BnF </vt:lpstr>
      <vt:lpstr>Une Problématique </vt:lpstr>
      <vt:lpstr>La Solution :  Un Moteur de Recommandation Visuel &amp; Sonore</vt:lpstr>
      <vt:lpstr>Présentation PowerPoint</vt:lpstr>
      <vt:lpstr>Présentation PowerPoint</vt:lpstr>
      <vt:lpstr> Des questions ?   Merci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Ballade Sonore </dc:title>
  <dc:creator>Utilisateur de Microsoft Office</dc:creator>
  <cp:lastModifiedBy>Utilisateur de Microsoft Office</cp:lastModifiedBy>
  <cp:revision>9</cp:revision>
  <dcterms:created xsi:type="dcterms:W3CDTF">2017-11-25T17:17:23Z</dcterms:created>
  <dcterms:modified xsi:type="dcterms:W3CDTF">2017-11-25T18:05:30Z</dcterms:modified>
</cp:coreProperties>
</file>