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2" d="100"/>
          <a:sy n="62" d="100"/>
        </p:scale>
        <p:origin x="804" y="44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37A8-BA7B-4580-B9E6-07A678908D7D}" type="datetimeFigureOut">
              <a:rPr lang="LID4096" smtClean="0"/>
              <a:t>02/05/2024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E95CC71-3A90-4CE1-AB7F-FD57E8453C4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52967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37A8-BA7B-4580-B9E6-07A678908D7D}" type="datetimeFigureOut">
              <a:rPr lang="LID4096" smtClean="0"/>
              <a:t>02/05/2024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5CC71-3A90-4CE1-AB7F-FD57E8453C4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64418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37A8-BA7B-4580-B9E6-07A678908D7D}" type="datetimeFigureOut">
              <a:rPr lang="LID4096" smtClean="0"/>
              <a:t>02/05/2024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5CC71-3A90-4CE1-AB7F-FD57E8453C4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94979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37A8-BA7B-4580-B9E6-07A678908D7D}" type="datetimeFigureOut">
              <a:rPr lang="LID4096" smtClean="0"/>
              <a:t>02/05/2024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5CC71-3A90-4CE1-AB7F-FD57E8453C4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4173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89537A8-BA7B-4580-B9E6-07A678908D7D}" type="datetimeFigureOut">
              <a:rPr lang="LID4096" smtClean="0"/>
              <a:t>02/05/2024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LID4096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E95CC71-3A90-4CE1-AB7F-FD57E8453C4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44530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37A8-BA7B-4580-B9E6-07A678908D7D}" type="datetimeFigureOut">
              <a:rPr lang="LID4096" smtClean="0"/>
              <a:t>02/05/2024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5CC71-3A90-4CE1-AB7F-FD57E8453C4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269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37A8-BA7B-4580-B9E6-07A678908D7D}" type="datetimeFigureOut">
              <a:rPr lang="LID4096" smtClean="0"/>
              <a:t>02/05/2024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5CC71-3A90-4CE1-AB7F-FD57E8453C4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69196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37A8-BA7B-4580-B9E6-07A678908D7D}" type="datetimeFigureOut">
              <a:rPr lang="LID4096" smtClean="0"/>
              <a:t>02/05/2024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5CC71-3A90-4CE1-AB7F-FD57E8453C4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42305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37A8-BA7B-4580-B9E6-07A678908D7D}" type="datetimeFigureOut">
              <a:rPr lang="LID4096" smtClean="0"/>
              <a:t>02/05/2024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5CC71-3A90-4CE1-AB7F-FD57E8453C4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81218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37A8-BA7B-4580-B9E6-07A678908D7D}" type="datetimeFigureOut">
              <a:rPr lang="LID4096" smtClean="0"/>
              <a:t>02/05/2024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5CC71-3A90-4CE1-AB7F-FD57E8453C4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31839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37A8-BA7B-4580-B9E6-07A678908D7D}" type="datetimeFigureOut">
              <a:rPr lang="LID4096" smtClean="0"/>
              <a:t>02/05/2024</a:t>
            </a:fld>
            <a:endParaRPr lang="LID4096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5CC71-3A90-4CE1-AB7F-FD57E8453C4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61529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89537A8-BA7B-4580-B9E6-07A678908D7D}" type="datetimeFigureOut">
              <a:rPr lang="LID4096" smtClean="0"/>
              <a:t>02/05/2024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LID4096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E95CC71-3A90-4CE1-AB7F-FD57E8453C4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31518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77B93-4992-154A-7FCE-27DA5C0C11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Solid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75ADA8-69C5-74EB-1020-73F1F3C8C1BD}"/>
              </a:ext>
            </a:extLst>
          </p:cNvPr>
          <p:cNvSpPr txBox="1"/>
          <p:nvPr/>
        </p:nvSpPr>
        <p:spPr>
          <a:xfrm>
            <a:off x="5496674" y="3429000"/>
            <a:ext cx="7500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Exchange Calculator App</a:t>
            </a:r>
            <a:endParaRPr lang="LID4096" sz="3600" dirty="0"/>
          </a:p>
        </p:txBody>
      </p:sp>
    </p:spTree>
    <p:extLst>
      <p:ext uri="{BB962C8B-B14F-4D97-AF65-F5344CB8AC3E}">
        <p14:creationId xmlns:p14="http://schemas.microsoft.com/office/powerpoint/2010/main" val="32409273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36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Rockwell</vt:lpstr>
      <vt:lpstr>Rockwell Condensed</vt:lpstr>
      <vt:lpstr>Wingdings</vt:lpstr>
      <vt:lpstr>Wood Type</vt:lpstr>
      <vt:lpstr>Solid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</dc:title>
  <dc:creator>Oran Hackmon</dc:creator>
  <cp:lastModifiedBy>Oran Hackmon</cp:lastModifiedBy>
  <cp:revision>2</cp:revision>
  <dcterms:created xsi:type="dcterms:W3CDTF">2024-02-05T09:49:53Z</dcterms:created>
  <dcterms:modified xsi:type="dcterms:W3CDTF">2024-02-05T13:18:00Z</dcterms:modified>
</cp:coreProperties>
</file>