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, 2 lége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, 3 lége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nl-BE" smtClean="0"/>
              <a:t>Faire glisser l'image vers l'espace réservé ou cliquer sur l'icône pour l'ajouter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D860E83-C299-4ED4-863A-91095B0FEF81}" type="datetimeFigureOut">
              <a:rPr lang="fr-BE" smtClean="0"/>
              <a:t>5/04/14</a:t>
            </a:fld>
            <a:endParaRPr lang="fr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6E1D3B55-E542-44F0-B44A-5561849717DE}" type="slidenum">
              <a:rPr lang="fr-BE" smtClean="0"/>
              <a:t>‹#›</a:t>
            </a:fld>
            <a:endParaRPr lang="fr-BE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file://localhost/Users/fs/Hackathon/2014-04-05_1912029%5B1%5D.mp4" TargetMode="External"/><Relationship Id="rId2" Type="http://schemas.openxmlformats.org/officeDocument/2006/relationships/video" Target="file://localhost/Users/fs/Hackathon/2014-04-05_1912029%5B1%5D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5616" y="404664"/>
            <a:ext cx="6480048" cy="2301240"/>
          </a:xfrm>
        </p:spPr>
        <p:txBody>
          <a:bodyPr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Bus-Park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d’un parking de délestage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Constat :</a:t>
            </a:r>
          </a:p>
          <a:p>
            <a:pPr lvl="1"/>
            <a:r>
              <a:rPr lang="fr-FR" dirty="0"/>
              <a:t>Parking en ville onéreux et rare</a:t>
            </a:r>
          </a:p>
          <a:p>
            <a:pPr lvl="1"/>
            <a:r>
              <a:rPr lang="fr-FR" dirty="0"/>
              <a:t>Difficile de pouvoir stationner proche du lieu de sa </a:t>
            </a:r>
            <a:r>
              <a:rPr lang="fr-FR" dirty="0" smtClean="0"/>
              <a:t>destination</a:t>
            </a:r>
            <a:endParaRPr lang="fr-FR" dirty="0"/>
          </a:p>
        </p:txBody>
      </p:sp>
      <p:pic>
        <p:nvPicPr>
          <p:cNvPr id="4" name="Image 3" descr="Délest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29000"/>
            <a:ext cx="5256584" cy="33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d’un parking de délestage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Objectifs du projet :</a:t>
            </a:r>
          </a:p>
          <a:p>
            <a:pPr lvl="1"/>
            <a:r>
              <a:rPr lang="fr-FR" dirty="0"/>
              <a:t>Permettre de localiser un </a:t>
            </a:r>
            <a:r>
              <a:rPr lang="fr-FR" b="1" dirty="0"/>
              <a:t>parking</a:t>
            </a:r>
            <a:r>
              <a:rPr lang="fr-FR" dirty="0"/>
              <a:t> proche du lieu de sa destination / proche d ‘un arrêt de bus / station de vélo</a:t>
            </a:r>
          </a:p>
          <a:p>
            <a:pPr lvl="1"/>
            <a:r>
              <a:rPr lang="fr-FR" dirty="0"/>
              <a:t>Permettre de localiser un </a:t>
            </a:r>
            <a:r>
              <a:rPr lang="fr-FR" b="1" dirty="0"/>
              <a:t>arrêt de bus</a:t>
            </a:r>
            <a:r>
              <a:rPr lang="fr-FR" dirty="0"/>
              <a:t>/ station de vélo proche de son lieu de destination</a:t>
            </a:r>
          </a:p>
          <a:p>
            <a:pPr lvl="1"/>
            <a:r>
              <a:rPr lang="fr-FR" dirty="0"/>
              <a:t>Optimisation de la recherche d’un parking de délestage	 </a:t>
            </a:r>
          </a:p>
          <a:p>
            <a:pPr lvl="2"/>
            <a:r>
              <a:rPr lang="fr-FR" dirty="0"/>
              <a:t>en fonction du coût du parking et du coût des transports en commun</a:t>
            </a:r>
          </a:p>
          <a:p>
            <a:pPr lvl="2"/>
            <a:r>
              <a:rPr lang="fr-FR" dirty="0"/>
              <a:t>en fonction de la disponibilité des transports en commun la nuit</a:t>
            </a:r>
          </a:p>
          <a:p>
            <a:pPr lvl="2"/>
            <a:r>
              <a:rPr lang="fr-FR" dirty="0"/>
              <a:t>en optimisant la durée du trajet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61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d’un parking de délestage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Tâches réalisées lors de cet </a:t>
            </a:r>
            <a:r>
              <a:rPr lang="fr-FR" dirty="0" err="1"/>
              <a:t>Hackathon</a:t>
            </a:r>
            <a:endParaRPr lang="fr-FR" dirty="0"/>
          </a:p>
          <a:p>
            <a:pPr lvl="1"/>
            <a:r>
              <a:rPr lang="fr-FR" dirty="0"/>
              <a:t>Via une application </a:t>
            </a:r>
            <a:r>
              <a:rPr lang="fr-FR" dirty="0" err="1"/>
              <a:t>Android</a:t>
            </a:r>
            <a:endParaRPr lang="fr-FR" dirty="0"/>
          </a:p>
          <a:p>
            <a:pPr lvl="1"/>
            <a:r>
              <a:rPr lang="fr-FR" dirty="0"/>
              <a:t>Rechercher le parking le plus proche de sa destination</a:t>
            </a:r>
          </a:p>
          <a:p>
            <a:pPr lvl="1"/>
            <a:r>
              <a:rPr lang="fr-FR" dirty="0"/>
              <a:t>Rechercher l’arrêt de bus le plus proche de sa destination / du parking le plus proche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52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Démo</a:t>
            </a:r>
            <a:endParaRPr lang="fr-BE" u="sng" dirty="0"/>
          </a:p>
        </p:txBody>
      </p:sp>
      <p:pic>
        <p:nvPicPr>
          <p:cNvPr id="4" name="2014-04-05_1912029[1]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835696" y="1844824"/>
            <a:ext cx="5565417" cy="3384376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d’un parking de délestage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Merci de votre attention.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Mohamed </a:t>
            </a:r>
            <a:r>
              <a:rPr lang="fr-FR" dirty="0" err="1" smtClean="0"/>
              <a:t>Karmani</a:t>
            </a:r>
            <a:r>
              <a:rPr lang="fr-FR" dirty="0" smtClean="0"/>
              <a:t> (</a:t>
            </a:r>
            <a:r>
              <a:rPr lang="fr-FR" dirty="0" err="1" smtClean="0"/>
              <a:t>UNamur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Fabian Steels (CETIC)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2726</TotalTime>
  <Words>78</Words>
  <Application>Microsoft Macintosh PowerPoint</Application>
  <PresentationFormat>Présentation à l'écran (4:3)</PresentationFormat>
  <Paragraphs>25</Paragraphs>
  <Slides>6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Inspiration</vt:lpstr>
      <vt:lpstr>Bus-Park</vt:lpstr>
      <vt:lpstr>Choix d’un parking de délestage</vt:lpstr>
      <vt:lpstr>Choix d’un parking de délestage</vt:lpstr>
      <vt:lpstr>Choix d’un parking de délestage</vt:lpstr>
      <vt:lpstr>Démo</vt:lpstr>
      <vt:lpstr>Choix d’un parking de délestage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Bus-Park</dc:title>
  <dc:creator>Aimine</dc:creator>
  <cp:lastModifiedBy>Fabian Steels</cp:lastModifiedBy>
  <cp:revision>4</cp:revision>
  <dcterms:created xsi:type="dcterms:W3CDTF">2014-04-05T13:43:21Z</dcterms:created>
  <dcterms:modified xsi:type="dcterms:W3CDTF">2014-04-07T11:34:56Z</dcterms:modified>
</cp:coreProperties>
</file>