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06d27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06d27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Differential analysis of two different ligands bound to the same binding site</a:t>
            </a:r>
            <a:endParaRPr sz="5100"/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Example: Neuraminidase in complex with Zanamvir and Oseltamivir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JSON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different types of interactions for each binding site, for Neuraminidase when in complex with Zanamvir and Oseltamivir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CSV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viral ligands interacting with the same protein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25" y="829600"/>
            <a:ext cx="8839201" cy="3181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