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45" d="100"/>
          <a:sy n="45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o2byte.be/acpyp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tein Complex"/>
          <p:cNvSpPr txBox="1"/>
          <p:nvPr/>
        </p:nvSpPr>
        <p:spPr>
          <a:xfrm>
            <a:off x="1742570" y="2596245"/>
            <a:ext cx="3246019" cy="58511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Protein Complex</a:t>
            </a:r>
          </a:p>
        </p:txBody>
      </p:sp>
      <p:sp>
        <p:nvSpPr>
          <p:cNvPr id="152" name="Minimized Complex"/>
          <p:cNvSpPr txBox="1"/>
          <p:nvPr/>
        </p:nvSpPr>
        <p:spPr>
          <a:xfrm>
            <a:off x="1453010" y="9538137"/>
            <a:ext cx="3825139" cy="58511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Minimized Complex</a:t>
            </a:r>
          </a:p>
        </p:txBody>
      </p:sp>
      <p:sp>
        <p:nvSpPr>
          <p:cNvPr id="153" name="Line"/>
          <p:cNvSpPr/>
          <p:nvPr/>
        </p:nvSpPr>
        <p:spPr>
          <a:xfrm flipH="1">
            <a:off x="3220340" y="6733035"/>
            <a:ext cx="1" cy="2399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" name="Interaction energies"/>
          <p:cNvSpPr txBox="1"/>
          <p:nvPr/>
        </p:nvSpPr>
        <p:spPr>
          <a:xfrm>
            <a:off x="1444882" y="12684131"/>
            <a:ext cx="384139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Interaction energies</a:t>
            </a:r>
          </a:p>
        </p:txBody>
      </p:sp>
      <p:sp>
        <p:nvSpPr>
          <p:cNvPr id="155" name="Protein + Topology"/>
          <p:cNvSpPr txBox="1"/>
          <p:nvPr/>
        </p:nvSpPr>
        <p:spPr>
          <a:xfrm>
            <a:off x="1399617" y="5742239"/>
            <a:ext cx="3641447" cy="58511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Protein + Topology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3220340" y="3208026"/>
            <a:ext cx="1" cy="21285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7" name="Calculate topology for ligand…"/>
          <p:cNvSpPr txBox="1"/>
          <p:nvPr/>
        </p:nvSpPr>
        <p:spPr>
          <a:xfrm>
            <a:off x="3753477" y="3561091"/>
            <a:ext cx="5693371" cy="14224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Calculate topology for ligand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ACPYPE: </a:t>
            </a:r>
            <a:r>
              <a:rPr u="sng" dirty="0">
                <a:hlinkClick r:id="rId2"/>
              </a:rPr>
              <a:t>http://bio2byte.be/acpype/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Any other suggestions?</a:t>
            </a:r>
          </a:p>
        </p:txBody>
      </p:sp>
      <p:sp>
        <p:nvSpPr>
          <p:cNvPr id="158" name="Energy Minimize ligand in active site…"/>
          <p:cNvSpPr txBox="1"/>
          <p:nvPr/>
        </p:nvSpPr>
        <p:spPr>
          <a:xfrm>
            <a:off x="3749657" y="7221544"/>
            <a:ext cx="5779295" cy="14224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Energy Minimize ligand in active site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NAMD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GROMACS</a:t>
            </a:r>
          </a:p>
        </p:txBody>
      </p:sp>
      <p:sp>
        <p:nvSpPr>
          <p:cNvPr id="159" name="Calculate Interaction Energies…"/>
          <p:cNvSpPr txBox="1"/>
          <p:nvPr/>
        </p:nvSpPr>
        <p:spPr>
          <a:xfrm>
            <a:off x="3749657" y="10260690"/>
            <a:ext cx="4781427" cy="22860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Calculate Interaction Energies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NAMD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GROMACS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cpptraj (Amber-Tools-20)</a:t>
            </a:r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?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3220340" y="10203981"/>
            <a:ext cx="1" cy="239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Interaction energies"/>
          <p:cNvSpPr txBox="1"/>
          <p:nvPr/>
        </p:nvSpPr>
        <p:spPr>
          <a:xfrm>
            <a:off x="11152546" y="2297183"/>
            <a:ext cx="3841396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Interaction energies</a:t>
            </a:r>
          </a:p>
        </p:txBody>
      </p:sp>
      <p:sp>
        <p:nvSpPr>
          <p:cNvPr id="162" name="Ineraction list with energies"/>
          <p:cNvSpPr txBox="1"/>
          <p:nvPr/>
        </p:nvSpPr>
        <p:spPr>
          <a:xfrm>
            <a:off x="10477341" y="5502382"/>
            <a:ext cx="5256887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Ineraction list with energies</a:t>
            </a:r>
          </a:p>
        </p:txBody>
      </p:sp>
      <p:sp>
        <p:nvSpPr>
          <p:cNvPr id="163" name="Line"/>
          <p:cNvSpPr/>
          <p:nvPr/>
        </p:nvSpPr>
        <p:spPr>
          <a:xfrm>
            <a:off x="13105833" y="3128074"/>
            <a:ext cx="1" cy="21285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Calculate topology for ligand…"/>
          <p:cNvSpPr txBox="1"/>
          <p:nvPr/>
        </p:nvSpPr>
        <p:spPr>
          <a:xfrm>
            <a:off x="13529723" y="4322930"/>
            <a:ext cx="6613990" cy="964367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Add interaction energies to Interaction list</a:t>
            </a:r>
            <a:endParaRPr dirty="0"/>
          </a:p>
          <a:p>
            <a:pPr marL="279400" indent="-279400" algn="l" defTabSz="457200">
              <a:buSzPct val="123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Python Script</a:t>
            </a:r>
          </a:p>
        </p:txBody>
      </p:sp>
      <p:sp>
        <p:nvSpPr>
          <p:cNvPr id="165" name="Interaction list…"/>
          <p:cNvSpPr txBox="1"/>
          <p:nvPr/>
        </p:nvSpPr>
        <p:spPr>
          <a:xfrm>
            <a:off x="17735217" y="2049533"/>
            <a:ext cx="5249165" cy="10804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Interaction list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(CSV) (From Aaron/Rachita)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6210181" y="3472418"/>
            <a:ext cx="4220024" cy="2322521"/>
            <a:chOff x="0" y="0"/>
            <a:chExt cx="4220022" cy="2322519"/>
          </a:xfrm>
        </p:grpSpPr>
        <p:sp>
          <p:nvSpPr>
            <p:cNvPr id="166" name="Line"/>
            <p:cNvSpPr/>
            <p:nvPr/>
          </p:nvSpPr>
          <p:spPr>
            <a:xfrm flipV="1">
              <a:off x="4191010" y="-1"/>
              <a:ext cx="1" cy="2311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Line"/>
            <p:cNvSpPr/>
            <p:nvPr/>
          </p:nvSpPr>
          <p:spPr>
            <a:xfrm flipH="1" flipV="1">
              <a:off x="0" y="2322519"/>
              <a:ext cx="422002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5782068" y="2472958"/>
            <a:ext cx="5022147" cy="10672659"/>
            <a:chOff x="0" y="0"/>
            <a:chExt cx="5022145" cy="10672657"/>
          </a:xfrm>
        </p:grpSpPr>
        <p:sp>
          <p:nvSpPr>
            <p:cNvPr id="169" name="Line"/>
            <p:cNvSpPr/>
            <p:nvPr/>
          </p:nvSpPr>
          <p:spPr>
            <a:xfrm>
              <a:off x="0" y="10579927"/>
              <a:ext cx="42913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4246459" y="0"/>
              <a:ext cx="1" cy="106726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4215692" y="10599"/>
              <a:ext cx="80645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03" y="-101205"/>
            <a:ext cx="19916511" cy="2755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Helvetica Neue Medium</vt:lpstr>
      <vt:lpstr>Times Roman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 2989</cp:lastModifiedBy>
  <cp:revision>1</cp:revision>
  <dcterms:modified xsi:type="dcterms:W3CDTF">2020-07-14T15:26:22Z</dcterms:modified>
</cp:coreProperties>
</file>