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c0e2794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c0e2794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We need a PDB id to use as input into the Protein-Ligan interaction progiler (PLIP)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Then the results is a XML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I did a python script that transform all the XML in a JSON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 is to adapt this JSON into the ICn3D JSON specification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c0e27941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c0e27941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c0e27941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c0e27941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c0e27941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c0e27941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c0e27941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c0e27941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rojects.biotec.tu-dresden.de/plip-web/plip/index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- EXTRACT XML TO JSON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013275" y="2241275"/>
            <a:ext cx="31683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chemeClr val="hlink"/>
                </a:solidFill>
                <a:hlinkClick r:id="rId3"/>
              </a:rPr>
              <a:t>Protein-Ligand Interaction Profiler </a:t>
            </a:r>
            <a:endParaRPr sz="1800"/>
          </a:p>
        </p:txBody>
      </p:sp>
      <p:sp>
        <p:nvSpPr>
          <p:cNvPr id="56" name="Google Shape;56;p13"/>
          <p:cNvSpPr txBox="1"/>
          <p:nvPr/>
        </p:nvSpPr>
        <p:spPr>
          <a:xfrm>
            <a:off x="440650" y="1261175"/>
            <a:ext cx="1223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PDBID input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002450" y="2195675"/>
            <a:ext cx="1223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XML result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930225" y="3046600"/>
            <a:ext cx="1367550" cy="752150"/>
          </a:xfrm>
          <a:prstGeom prst="flowChartPunchedCar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script</a:t>
            </a:r>
            <a:endParaRPr/>
          </a:p>
        </p:txBody>
      </p:sp>
      <p:cxnSp>
        <p:nvCxnSpPr>
          <p:cNvPr id="59" name="Google Shape;59;p13"/>
          <p:cNvCxnSpPr>
            <a:endCxn id="55" idx="1"/>
          </p:cNvCxnSpPr>
          <p:nvPr/>
        </p:nvCxnSpPr>
        <p:spPr>
          <a:xfrm>
            <a:off x="1006475" y="1678925"/>
            <a:ext cx="1006800" cy="748500"/>
          </a:xfrm>
          <a:prstGeom prst="curvedConnector3">
            <a:avLst>
              <a:gd fmla="val 718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0" name="Google Shape;60;p13"/>
          <p:cNvCxnSpPr>
            <a:stCxn id="55" idx="3"/>
            <a:endCxn id="57" idx="1"/>
          </p:cNvCxnSpPr>
          <p:nvPr/>
        </p:nvCxnSpPr>
        <p:spPr>
          <a:xfrm>
            <a:off x="5181575" y="2427425"/>
            <a:ext cx="820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" name="Google Shape;61;p13"/>
          <p:cNvCxnSpPr>
            <a:stCxn id="57" idx="2"/>
            <a:endCxn id="58" idx="0"/>
          </p:cNvCxnSpPr>
          <p:nvPr/>
        </p:nvCxnSpPr>
        <p:spPr>
          <a:xfrm>
            <a:off x="6614000" y="2659175"/>
            <a:ext cx="0" cy="38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2" name="Google Shape;62;p13"/>
          <p:cNvSpPr txBox="1"/>
          <p:nvPr/>
        </p:nvSpPr>
        <p:spPr>
          <a:xfrm>
            <a:off x="6002450" y="4331025"/>
            <a:ext cx="1223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 file</a:t>
            </a:r>
            <a:endParaRPr/>
          </a:p>
        </p:txBody>
      </p:sp>
      <p:cxnSp>
        <p:nvCxnSpPr>
          <p:cNvPr id="63" name="Google Shape;63;p13"/>
          <p:cNvCxnSpPr>
            <a:stCxn id="58" idx="2"/>
            <a:endCxn id="62" idx="0"/>
          </p:cNvCxnSpPr>
          <p:nvPr/>
        </p:nvCxnSpPr>
        <p:spPr>
          <a:xfrm>
            <a:off x="6614000" y="3798750"/>
            <a:ext cx="0" cy="53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50125" y="304400"/>
            <a:ext cx="3884100" cy="4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Root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bindsite 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Identifiers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longname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</a:t>
            </a:r>
            <a:r>
              <a:rPr lang="en-GB" sz="1200"/>
              <a:t>l</a:t>
            </a:r>
            <a:r>
              <a:rPr lang="en-GB" sz="1200"/>
              <a:t>igtype</a:t>
            </a:r>
            <a:br>
              <a:rPr lang="en-GB" sz="1200"/>
            </a:br>
            <a:r>
              <a:rPr lang="en-GB" sz="1200"/>
              <a:t>			</a:t>
            </a:r>
            <a:r>
              <a:rPr lang="en-GB" sz="1200"/>
              <a:t>h</a:t>
            </a:r>
            <a:r>
              <a:rPr lang="en-GB" sz="1200"/>
              <a:t>etid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</a:t>
            </a:r>
            <a:r>
              <a:rPr lang="en-GB" sz="1200"/>
              <a:t>c</a:t>
            </a:r>
            <a:r>
              <a:rPr lang="en-GB" sz="1200"/>
              <a:t>hain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</a:t>
            </a:r>
            <a:r>
              <a:rPr lang="en-GB" sz="1200"/>
              <a:t>p</a:t>
            </a:r>
            <a:r>
              <a:rPr lang="en-GB" sz="1200"/>
              <a:t>ositions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</a:t>
            </a:r>
            <a:r>
              <a:rPr lang="en-GB" sz="1200"/>
              <a:t>s</a:t>
            </a:r>
            <a:r>
              <a:rPr lang="en-GB" sz="1200"/>
              <a:t>miles structure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</a:t>
            </a:r>
            <a:r>
              <a:rPr lang="en-GB" sz="1200"/>
              <a:t>l</a:t>
            </a:r>
            <a:r>
              <a:rPr lang="en-GB" sz="1200"/>
              <a:t>ig_properties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</a:t>
            </a:r>
            <a:r>
              <a:rPr lang="en-GB" sz="1200"/>
              <a:t>b</a:t>
            </a:r>
            <a:r>
              <a:rPr lang="en-GB" sz="1200"/>
              <a:t>s_residues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</a:t>
            </a:r>
            <a:r>
              <a:rPr lang="en-GB" sz="1200"/>
              <a:t>b</a:t>
            </a:r>
            <a:r>
              <a:rPr lang="en-GB" sz="1200"/>
              <a:t>s_residue 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</a:t>
            </a:r>
            <a:r>
              <a:rPr lang="en-GB" sz="1200"/>
              <a:t>b</a:t>
            </a:r>
            <a:r>
              <a:rPr lang="en-GB" sz="1200"/>
              <a:t>s_residue 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…</a:t>
            </a:r>
            <a:endParaRPr sz="12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</a:t>
            </a:r>
            <a:r>
              <a:rPr lang="en-GB" sz="1200"/>
              <a:t>nteractions</a:t>
            </a:r>
            <a:endParaRPr sz="12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h</a:t>
            </a:r>
            <a:r>
              <a:rPr lang="en-GB" sz="1200"/>
              <a:t>ydrophobic_interactions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	</a:t>
            </a:r>
            <a:r>
              <a:rPr lang="en-GB" sz="1200"/>
              <a:t>h</a:t>
            </a:r>
            <a:r>
              <a:rPr lang="en-GB" sz="1200"/>
              <a:t>ydrophobic_interaction 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		INFO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	…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hydrogen_bonds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	</a:t>
            </a:r>
            <a:r>
              <a:rPr lang="en-GB" sz="1200"/>
              <a:t>h</a:t>
            </a:r>
            <a:r>
              <a:rPr lang="en-GB" sz="1200"/>
              <a:t>ydrogen_bond 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		INFO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	…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bindsite 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...</a:t>
            </a:r>
            <a:endParaRPr sz="1200"/>
          </a:p>
        </p:txBody>
      </p:sp>
      <p:sp>
        <p:nvSpPr>
          <p:cNvPr id="69" name="Google Shape;69;p14"/>
          <p:cNvSpPr txBox="1"/>
          <p:nvPr/>
        </p:nvSpPr>
        <p:spPr>
          <a:xfrm>
            <a:off x="4968750" y="205125"/>
            <a:ext cx="340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TREE FORMAT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150125" y="304400"/>
            <a:ext cx="3884100" cy="4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Root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bindsite 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		Identifiers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			longname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			ligtype</a:t>
            </a:r>
            <a:br>
              <a:rPr b="1" lang="en-GB" sz="1200"/>
            </a:br>
            <a:r>
              <a:rPr b="1" lang="en-GB" sz="1200"/>
              <a:t>			hetid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			chain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			positions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			smiles structure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			...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</a:t>
            </a:r>
            <a:r>
              <a:rPr b="1" lang="en-GB" sz="1200"/>
              <a:t>lig_properties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bs_residues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bs_residue 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bs_residue 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…</a:t>
            </a:r>
            <a:endParaRPr sz="12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interactions</a:t>
            </a:r>
            <a:endParaRPr sz="12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hydrophobic_interactions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	hydrophobic_interaction 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		INFO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	…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hydrogen_bonds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	hydrogen_bond 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		INFO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	…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bindsite 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...</a:t>
            </a:r>
            <a:endParaRPr sz="1200"/>
          </a:p>
        </p:txBody>
      </p:sp>
      <p:sp>
        <p:nvSpPr>
          <p:cNvPr id="75" name="Google Shape;75;p15"/>
          <p:cNvSpPr txBox="1"/>
          <p:nvPr/>
        </p:nvSpPr>
        <p:spPr>
          <a:xfrm>
            <a:off x="4968750" y="205125"/>
            <a:ext cx="340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TREE FORMAT</a:t>
            </a:r>
            <a:endParaRPr sz="25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625" y="752625"/>
            <a:ext cx="4804974" cy="4136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150125" y="304400"/>
            <a:ext cx="3884100" cy="4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Root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bindsite 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Identifiers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longname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ligtype</a:t>
            </a:r>
            <a:br>
              <a:rPr lang="en-GB" sz="1200"/>
            </a:br>
            <a:r>
              <a:rPr lang="en-GB" sz="1200"/>
              <a:t>			hetid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chain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positions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smiles structure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lig_properties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</a:t>
            </a:r>
            <a:r>
              <a:rPr b="1" lang="en-GB" sz="1200"/>
              <a:t>bs_residues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			bs_residue 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			bs_residue 2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			…</a:t>
            </a:r>
            <a:endParaRPr b="1" sz="12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interactions</a:t>
            </a:r>
            <a:endParaRPr sz="12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hydrophobic_interactions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	hydrophobic_interaction 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		INFO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	…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hydrogen_bonds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	hydrogen_bond 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		INFO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	…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bindsite 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...</a:t>
            </a:r>
            <a:endParaRPr sz="1200"/>
          </a:p>
        </p:txBody>
      </p:sp>
      <p:sp>
        <p:nvSpPr>
          <p:cNvPr id="82" name="Google Shape;82;p16"/>
          <p:cNvSpPr txBox="1"/>
          <p:nvPr/>
        </p:nvSpPr>
        <p:spPr>
          <a:xfrm>
            <a:off x="4968750" y="205125"/>
            <a:ext cx="340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TREE FORMAT</a:t>
            </a:r>
            <a:endParaRPr sz="25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475" y="767825"/>
            <a:ext cx="2753462" cy="423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150125" y="304400"/>
            <a:ext cx="4096800" cy="4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Root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bindsite 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Identifiers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longname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ligtype</a:t>
            </a:r>
            <a:br>
              <a:rPr lang="en-GB" sz="1200"/>
            </a:br>
            <a:r>
              <a:rPr lang="en-GB" sz="1200"/>
              <a:t>			hetid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chain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positions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smiles structure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lig_properties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bs_residues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bs_residue 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bs_residue 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…</a:t>
            </a:r>
            <a:endParaRPr sz="12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interactions</a:t>
            </a:r>
            <a:endParaRPr b="1" sz="12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hydrophobic_interactions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				hydrophobic_interaction 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					INFO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	…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hydrogen_bonds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	hydrogen_bond 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		INFO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		…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bindsite 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	...</a:t>
            </a:r>
            <a:endParaRPr sz="1200"/>
          </a:p>
        </p:txBody>
      </p:sp>
      <p:sp>
        <p:nvSpPr>
          <p:cNvPr id="89" name="Google Shape;89;p17"/>
          <p:cNvSpPr txBox="1"/>
          <p:nvPr/>
        </p:nvSpPr>
        <p:spPr>
          <a:xfrm>
            <a:off x="4968750" y="205125"/>
            <a:ext cx="3403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TREE FORMAT</a:t>
            </a:r>
            <a:endParaRPr sz="25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375" y="752625"/>
            <a:ext cx="3426430" cy="423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