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B333-35C5-4B2B-8E3B-22C85A438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ED6A2-4AF0-49C4-9840-E302CD8FB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739A9-DE77-4DA4-99C1-5BF3314B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C7B8-5342-4C7C-A318-0B97E890C9B1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FDBCE-A472-4BBF-867C-C4FB4811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B6A9B-99C2-4F75-B0EE-AD832A9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4BF-48E2-499D-9FBC-22D48492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6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12E-4EBE-4372-8966-6E1A8BAC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74B19-7B61-445C-B926-ADA0B1A0D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820A3-9C5F-4A0A-9962-7DEE303E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C7B8-5342-4C7C-A318-0B97E890C9B1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90B7F-6ACC-4698-BDBF-AFF7F744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D62A2-DA6D-4836-A435-F4976C79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4BF-48E2-499D-9FBC-22D48492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0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3B71D-5031-4944-99D2-CD94EF925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33866-902A-40AE-81C7-4A1BEDEC7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465D5-732B-4A44-854A-A325461C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C7B8-5342-4C7C-A318-0B97E890C9B1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1189C-EA94-4B4C-AC44-321960C0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94F39-555B-4564-A689-5206EDC3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4BF-48E2-499D-9FBC-22D48492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4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E7A2-6B4F-4563-9FB6-50A9F490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07B41-CC9F-441C-A302-DA910DB76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7C12C-8532-4F93-BFE7-06BDF2C0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C7B8-5342-4C7C-A318-0B97E890C9B1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82786-2CE4-432F-B0C6-42B06387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6A6EA-9212-425C-8925-A2E02B01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4BF-48E2-499D-9FBC-22D48492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8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E96B-21A4-4B99-9D5E-614DFA551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2C608-306E-4379-9705-7933D10D2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97814-EAA9-464E-BA5A-1132B43B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C7B8-5342-4C7C-A318-0B97E890C9B1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D065F-8EB2-459E-857C-D3E8AE0C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41573-F8E2-4FF2-A161-38430866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4BF-48E2-499D-9FBC-22D48492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1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ECD8-D389-49BF-8D19-555F4DC9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BF221-02A7-40DD-9F46-533F45EDD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14019-45FA-4793-9C20-87091A287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18280-3123-4B92-9E05-E8817866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C7B8-5342-4C7C-A318-0B97E890C9B1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CD155-401B-41A2-AB70-A2928B01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B7921-57E0-4DF8-9F6D-CC6977AF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4BF-48E2-499D-9FBC-22D48492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4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1A97-B391-457F-B594-C5B59027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9C227-F401-4654-9191-BD44F1FAB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3567-1096-40DB-81B3-A17287467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A49C5-B48E-46F1-B7FA-0EEC30725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A1CC6-62D7-40AD-BB00-F0D1C8B0A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885124-931F-45E1-BE05-99CF5AB3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C7B8-5342-4C7C-A318-0B97E890C9B1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69841-AFBE-4384-9F1C-2C504830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CB849-DDC8-4938-BA62-F817E2EC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4BF-48E2-499D-9FBC-22D48492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BDDE-2049-4625-9E54-A48220D5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483E5-E124-4C7F-8FCE-7B92BE66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C7B8-5342-4C7C-A318-0B97E890C9B1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9A949-FC42-482A-BB58-EB688367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0DD3A-9C3D-427E-9BAE-DFEBE87A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4BF-48E2-499D-9FBC-22D48492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8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E0FD8-B8D9-479E-A1E2-D92520BC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C7B8-5342-4C7C-A318-0B97E890C9B1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2CFF1B-867F-4F84-B7FB-CE5B5425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9F61E-1DE1-45EF-B7F4-A9AFB084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4BF-48E2-499D-9FBC-22D48492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0046-DE89-480B-9E58-AA2A16EE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23F4B-66CE-4443-AEA4-86B68D6C3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40FBF-0EC3-4BFA-B60F-50EA0AC45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04633-BD4C-4971-BE7A-07E10591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C7B8-5342-4C7C-A318-0B97E890C9B1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AC35B-7691-441F-A948-FB56251B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4F726-730A-4C6A-AD87-975D6BCF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4BF-48E2-499D-9FBC-22D48492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4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DC3-05C1-491F-9E2A-FBCB5A74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94C39-AA6A-4D52-BF79-E6569FA5A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A1919-F53F-44CB-AD43-5A1E3F39E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EFA16-7928-4064-BEF7-560AB894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C7B8-5342-4C7C-A318-0B97E890C9B1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466E0-4895-47DB-BD2D-56813406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BD8D4-8499-4858-86E8-5F4CD0BD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E4BF-48E2-499D-9FBC-22D48492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9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7192D-8A85-4625-9994-3FAA5A26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2680B-1C4C-435F-9528-3FA28D56E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519EA-D012-40F9-BFAC-EB59378DC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6C7B8-5342-4C7C-A318-0B97E890C9B1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3C308-5268-42C1-A606-B502B726E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4B811-6FBB-4FD0-8FBD-EFD351B39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8E4BF-48E2-499D-9FBC-22D484922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2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0DCA94-CC89-4DEA-A3E2-D25F0513C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8816"/>
            <a:ext cx="9144000" cy="1024071"/>
          </a:xfrm>
        </p:spPr>
        <p:txBody>
          <a:bodyPr>
            <a:normAutofit/>
          </a:bodyPr>
          <a:lstStyle/>
          <a:p>
            <a:r>
              <a:rPr lang="en-US" sz="2800" b="1" dirty="0"/>
              <a:t>S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tructural </a:t>
            </a:r>
            <a:r>
              <a:rPr lang="en-US" sz="2800" b="1" dirty="0"/>
              <a:t>P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rotein </a:t>
            </a:r>
            <a:r>
              <a:rPr lang="en-US" sz="2800" b="1" dirty="0"/>
              <a:t>L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igand </a:t>
            </a:r>
            <a:r>
              <a:rPr lang="en-US" sz="2800" b="1" dirty="0" err="1"/>
              <a:t>INTER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action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descriptors in iCn3D</a:t>
            </a:r>
          </a:p>
          <a:p>
            <a:r>
              <a:rPr lang="en-US" sz="2800" dirty="0"/>
              <a:t>Hackathon @ ISMB 2020</a:t>
            </a:r>
          </a:p>
        </p:txBody>
      </p:sp>
      <p:pic>
        <p:nvPicPr>
          <p:cNvPr id="5" name="Picture 4" descr="A picture containing drawing, bottle, table&#10;&#10;Description automatically generated">
            <a:extLst>
              <a:ext uri="{FF2B5EF4-FFF2-40B4-BE49-F238E27FC236}">
                <a16:creationId xmlns:a16="http://schemas.microsoft.com/office/drawing/2014/main" id="{D18330FD-2DAC-49B2-8D98-672AC307C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217" y="125289"/>
            <a:ext cx="6329595" cy="1208777"/>
          </a:xfrm>
          <a:prstGeom prst="rect">
            <a:avLst/>
          </a:prstGeom>
        </p:spPr>
      </p:pic>
      <p:pic>
        <p:nvPicPr>
          <p:cNvPr id="7" name="Picture 6" descr="A close up of a person looking at the camera&#10;&#10;Description automatically generated">
            <a:extLst>
              <a:ext uri="{FF2B5EF4-FFF2-40B4-BE49-F238E27FC236}">
                <a16:creationId xmlns:a16="http://schemas.microsoft.com/office/drawing/2014/main" id="{50365D6B-B48E-4AE1-A6FE-F05FC94E2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01" y="4308571"/>
            <a:ext cx="1966747" cy="1971247"/>
          </a:xfrm>
          <a:prstGeom prst="rect">
            <a:avLst/>
          </a:prstGeom>
        </p:spPr>
      </p:pic>
      <p:pic>
        <p:nvPicPr>
          <p:cNvPr id="9" name="Picture 8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7D4A55DF-E63C-4C6C-89DD-7EC6DDB2B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683" y="4308571"/>
            <a:ext cx="2101596" cy="1971247"/>
          </a:xfrm>
          <a:prstGeom prst="rect">
            <a:avLst/>
          </a:prstGeom>
        </p:spPr>
      </p:pic>
      <p:pic>
        <p:nvPicPr>
          <p:cNvPr id="11" name="Picture 10" descr="A person is smiling in front of a book shelf&#10;&#10;Description automatically generated">
            <a:extLst>
              <a:ext uri="{FF2B5EF4-FFF2-40B4-BE49-F238E27FC236}">
                <a16:creationId xmlns:a16="http://schemas.microsoft.com/office/drawing/2014/main" id="{FAE5A59E-E5FE-4C3F-ACA7-CF412678FF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76" y="4308572"/>
            <a:ext cx="1775520" cy="1971247"/>
          </a:xfrm>
          <a:prstGeom prst="rect">
            <a:avLst/>
          </a:prstGeom>
        </p:spPr>
      </p:pic>
      <p:pic>
        <p:nvPicPr>
          <p:cNvPr id="13" name="Picture 12" descr="A person wearing glasses&#10;&#10;Description automatically generated">
            <a:extLst>
              <a:ext uri="{FF2B5EF4-FFF2-40B4-BE49-F238E27FC236}">
                <a16:creationId xmlns:a16="http://schemas.microsoft.com/office/drawing/2014/main" id="{63F2E623-17FA-4F87-A7AE-ECF6EFFA42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101" y="4308571"/>
            <a:ext cx="2057453" cy="19712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D9D4EC-15BF-4624-A4FC-1905735994C9}"/>
              </a:ext>
            </a:extLst>
          </p:cNvPr>
          <p:cNvSpPr txBox="1"/>
          <p:nvPr/>
        </p:nvSpPr>
        <p:spPr>
          <a:xfrm>
            <a:off x="122153" y="6363379"/>
            <a:ext cx="1194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Ravi Abrol 		      Aaron </a:t>
            </a:r>
            <a:r>
              <a:rPr lang="en-US" dirty="0" err="1"/>
              <a:t>Ayllon</a:t>
            </a:r>
            <a:r>
              <a:rPr lang="en-US" dirty="0"/>
              <a:t>-Benitez 		     </a:t>
            </a:r>
            <a:r>
              <a:rPr lang="en-US" dirty="0" err="1"/>
              <a:t>Rachita</a:t>
            </a:r>
            <a:r>
              <a:rPr lang="en-US" dirty="0"/>
              <a:t> K Kumar		  Sridhar Acharya </a:t>
            </a:r>
            <a:r>
              <a:rPr lang="en-US" dirty="0" err="1"/>
              <a:t>Malkaram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250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EE7A605-3CBA-48BF-ABC7-F665B4D3D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4" y="206802"/>
            <a:ext cx="7834719" cy="366550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50414C-2CD7-4603-AB33-015FC49B0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658" y="2039556"/>
            <a:ext cx="6277110" cy="46116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663C5D-DED2-4E96-85E2-3138F1A32C7C}"/>
              </a:ext>
            </a:extLst>
          </p:cNvPr>
          <p:cNvSpPr txBox="1"/>
          <p:nvPr/>
        </p:nvSpPr>
        <p:spPr>
          <a:xfrm>
            <a:off x="309264" y="4460240"/>
            <a:ext cx="4252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Neuraminidase in complex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Oseltamivir (PDB ID: 2HU4)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Zanamivir (PDB ID: 3B7E)</a:t>
            </a:r>
          </a:p>
        </p:txBody>
      </p:sp>
    </p:spTree>
    <p:extLst>
      <p:ext uri="{BB962C8B-B14F-4D97-AF65-F5344CB8AC3E}">
        <p14:creationId xmlns:p14="http://schemas.microsoft.com/office/powerpoint/2010/main" val="141698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abrol</dc:creator>
  <cp:lastModifiedBy>Rachita Kumar</cp:lastModifiedBy>
  <cp:revision>4</cp:revision>
  <dcterms:created xsi:type="dcterms:W3CDTF">2020-07-16T12:29:39Z</dcterms:created>
  <dcterms:modified xsi:type="dcterms:W3CDTF">2020-07-16T14:27:29Z</dcterms:modified>
</cp:coreProperties>
</file>