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12" r:id="rId4"/>
    <p:sldId id="313" r:id="rId5"/>
    <p:sldId id="314" r:id="rId6"/>
    <p:sldId id="318" r:id="rId7"/>
    <p:sldId id="315" r:id="rId8"/>
    <p:sldId id="316" r:id="rId9"/>
    <p:sldId id="317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6D0F0-1B55-4228-AA54-E7C8B9D33044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96C9-927C-44F8-ACF9-1A296849F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A9A-A15B-4460-BAD2-66AE6014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C9C57-AA27-440E-9F37-09550043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90F01-4C67-4EEF-AF1C-00CE95D8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1553-48C3-4381-8549-2C8CD252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D579-1FAD-44F6-936A-CB1A01A0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4519-12A6-43FD-B66B-33F469C8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22B38-736A-4AC7-A9FF-AC433A25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D361-FF59-40CB-BF41-4B021923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E15A-81A1-4910-9EAE-862A02AF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09CB-9A9D-4B92-92CE-441399D8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4CDBC-237B-4DD4-831F-49F20F982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4D500-5CDE-4005-B31B-4E9882F35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B5D9-40D6-445A-88F7-89FF9318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C379-DC14-4B11-891B-846F04A2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ACD0-E04A-41E5-8F68-66265F76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BF99-8181-48A6-82A3-101F9CA4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B4C5-C7C3-4E8E-B230-2EA218EF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A00D-0004-4E5C-9E81-20D16ABC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182-484D-4F52-BD55-EEFB5F98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0D02-FF94-4EB4-A72B-9B49DD31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92B8-A045-4FFC-85FF-5D82CF45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E763-1019-48FC-B578-CBBAC7551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D64E-AA15-47B8-965F-4CE424F5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76D9-4F87-4EAB-B92F-6EEBC6AA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AB4C-5482-4B82-8B88-40AD0A6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A32-9178-450D-A85A-9360EAD1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2CFC-2CBE-4450-B83A-C0BF3AEC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EDAB1-3FA9-4D21-A1F3-3EF3C82B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D1A40-5056-45CF-ACB7-CB41C6D3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F477-E2A7-4216-A89A-0672AEA3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D792-D1EC-4ED5-B1CD-233C7AF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7264-D5B0-4900-A006-4A106990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F3DA-6A77-42A1-AF45-44B7F3F3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AF5EE-E8F9-4659-AA3C-F09EECC8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581CF-F02A-4540-9F45-F0303B093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971C5-7A8D-43CB-A38D-D493293A1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109D6-A454-47EC-A17E-62394CE4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BC978-F11B-48D7-8EE3-1392B30D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D7587-98AB-44A1-9245-246367D5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309D-1D0F-4685-99A6-AD6A1692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F026B-B6A4-48A4-93DC-DA2205F4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35223-7CE9-46FD-8C13-5109C9F4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E6202-2A69-4F99-A4A4-F0987C66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53A21-D469-4C8F-81F2-72C9E4D8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B0D8E-0FF8-46CA-BFC1-A8371611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30C0-E7F8-4412-A61F-B7269D2F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9A5A-71D8-4740-80D4-85F24FCC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62B5-8491-4C17-BE31-D11490EF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3835-EF09-4F19-B786-718049D05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A961-53AC-4602-BED0-06F4A190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C1D-3F50-4611-A865-5AD7D31C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7DB0-46DA-4D98-847F-F6245D89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0056-46EF-4646-9AB0-D6BAE442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4DFBE-329E-4653-9FEA-7BB37EAA0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80B2-1EC1-4C56-9CBF-8AD5856A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FB63-E227-4475-BAAC-B56D9D25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C910-31A1-4051-9834-FDFBD1F2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11CB-5928-40CD-A0AB-389359A8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00FC5-87FB-40A2-944E-AE16188E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9A53-373A-4A67-8AF2-403326CD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BA41-96B5-47C0-B88A-8A7D84661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80A6-1706-4B22-B7DF-858A7BE3016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1463-7DC3-40A7-8E08-BE9684258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5EB9-0F44-4883-9276-3C86F363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75CB-2FCA-4266-B01F-73A25C24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20DA-BA7B-4B8D-BA59-009783845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Creation of a Membrane Protein Extended Topology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CAB9-EBB7-4749-AD06-DD9893F5E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3B</a:t>
            </a:r>
          </a:p>
          <a:p>
            <a:r>
              <a:rPr lang="en-US" dirty="0"/>
              <a:t>Team Lead: Ravi Abrol</a:t>
            </a:r>
          </a:p>
          <a:p>
            <a:r>
              <a:rPr lang="en-US" dirty="0"/>
              <a:t>Email: abrol@csun.edu</a:t>
            </a:r>
          </a:p>
        </p:txBody>
      </p:sp>
    </p:spTree>
    <p:extLst>
      <p:ext uri="{BB962C8B-B14F-4D97-AF65-F5344CB8AC3E}">
        <p14:creationId xmlns:p14="http://schemas.microsoft.com/office/powerpoint/2010/main" val="29516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6AF8-9C59-46F7-857F-4E2591ED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AC49-4A16-4FDF-B6FD-CF29238E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Membrane topological features to be annotated:</a:t>
            </a:r>
            <a:endParaRPr lang="en-US" dirty="0"/>
          </a:p>
          <a:p>
            <a:r>
              <a:rPr lang="en-US" b="1" dirty="0"/>
              <a:t>How exactly will this filetype relate to PDBs?</a:t>
            </a:r>
            <a:endParaRPr lang="en-US" dirty="0"/>
          </a:p>
          <a:p>
            <a:r>
              <a:rPr lang="en-US" b="1" dirty="0"/>
              <a:t>MFTA/</a:t>
            </a:r>
            <a:r>
              <a:rPr lang="en-US" b="1" dirty="0" err="1"/>
              <a:t>mpj</a:t>
            </a:r>
            <a:r>
              <a:rPr lang="en-US" b="1" dirty="0"/>
              <a:t> </a:t>
            </a:r>
            <a:r>
              <a:rPr lang="en-US" b="1" dirty="0" err="1"/>
              <a:t>mockfile</a:t>
            </a:r>
            <a:r>
              <a:rPr lang="en-US" b="1" dirty="0"/>
              <a:t> annotation</a:t>
            </a:r>
          </a:p>
          <a:p>
            <a:r>
              <a:rPr lang="en-US" b="1" dirty="0"/>
              <a:t>JSON format</a:t>
            </a:r>
          </a:p>
          <a:p>
            <a:r>
              <a:rPr lang="en-US" b="1" dirty="0"/>
              <a:t>Resources</a:t>
            </a:r>
          </a:p>
          <a:p>
            <a:r>
              <a:rPr lang="en-US" b="1" dirty="0"/>
              <a:t>Details on google doc</a:t>
            </a:r>
          </a:p>
        </p:txBody>
      </p:sp>
    </p:spTree>
    <p:extLst>
      <p:ext uri="{BB962C8B-B14F-4D97-AF65-F5344CB8AC3E}">
        <p14:creationId xmlns:p14="http://schemas.microsoft.com/office/powerpoint/2010/main" val="201325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B9CF-5913-4513-8677-CE3E3A9F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218F-2D72-4652-8F9D-8778C19E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Azza</a:t>
            </a:r>
            <a:r>
              <a:rPr lang="en-US" dirty="0"/>
              <a:t> Ahmed</a:t>
            </a:r>
          </a:p>
          <a:p>
            <a:r>
              <a:rPr lang="en-US" dirty="0"/>
              <a:t>Erik Serrano</a:t>
            </a:r>
          </a:p>
          <a:p>
            <a:r>
              <a:rPr lang="en-US" dirty="0"/>
              <a:t>Jeffrey </a:t>
            </a:r>
            <a:r>
              <a:rPr lang="en-US" dirty="0" err="1"/>
              <a:t>Zahratka</a:t>
            </a:r>
            <a:endParaRPr lang="en-US" dirty="0"/>
          </a:p>
          <a:p>
            <a:r>
              <a:rPr lang="en-US" dirty="0"/>
              <a:t>Ravi Abrol</a:t>
            </a:r>
          </a:p>
        </p:txBody>
      </p:sp>
    </p:spTree>
    <p:extLst>
      <p:ext uri="{BB962C8B-B14F-4D97-AF65-F5344CB8AC3E}">
        <p14:creationId xmlns:p14="http://schemas.microsoft.com/office/powerpoint/2010/main" val="32861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7C78-3B3E-4812-82C3-9F1BFC56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49618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Currently available information (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UniProt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, OPM, PDBTM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1C11F7-5EDF-450E-8D02-E67EBF4FB4B6}"/>
              </a:ext>
            </a:extLst>
          </p:cNvPr>
          <p:cNvGrpSpPr/>
          <p:nvPr/>
        </p:nvGrpSpPr>
        <p:grpSpPr>
          <a:xfrm>
            <a:off x="214336" y="1330103"/>
            <a:ext cx="11827100" cy="2371482"/>
            <a:chOff x="258404" y="2354672"/>
            <a:chExt cx="11827100" cy="2371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676AF0-8208-4118-A8DB-1B1FF7CE7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974"/>
            <a:stretch/>
          </p:blipFill>
          <p:spPr>
            <a:xfrm>
              <a:off x="258404" y="2354672"/>
              <a:ext cx="5837596" cy="2371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37D113-5CC5-41F8-A871-7EEF7670A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618"/>
            <a:stretch/>
          </p:blipFill>
          <p:spPr>
            <a:xfrm>
              <a:off x="6096000" y="2903706"/>
              <a:ext cx="5989504" cy="17893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2B6195-F592-4D5A-8E72-617BCBA26A85}"/>
                </a:ext>
              </a:extLst>
            </p:cNvPr>
            <p:cNvSpPr/>
            <p:nvPr/>
          </p:nvSpPr>
          <p:spPr>
            <a:xfrm>
              <a:off x="586222" y="3789804"/>
              <a:ext cx="11347374" cy="3922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FDA7-08DC-457A-AF82-944DD2649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36" y="3796165"/>
            <a:ext cx="8066151" cy="2615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82E8D4-85A1-4BD2-A6EF-008B52BB5139}"/>
              </a:ext>
            </a:extLst>
          </p:cNvPr>
          <p:cNvSpPr txBox="1"/>
          <p:nvPr/>
        </p:nvSpPr>
        <p:spPr>
          <a:xfrm>
            <a:off x="3834174" y="4748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UniProt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313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7C78-3B3E-4812-82C3-9F1BFC56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Currently available: mainly TM domains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Don’t capture stem, stalk, head,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ACD1C-916A-4F8E-9912-3A6108CC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8" y="1833791"/>
            <a:ext cx="5312247" cy="3762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0456A-0F9B-46D6-85E1-FD9BB344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1" y="1632530"/>
            <a:ext cx="5647288" cy="44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83B2-53F9-4B7F-85E5-F47D4CAD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3B: Specific Aims for the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DAEA-C5B0-49DD-8883-8D906887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7FD88-BC94-4FB0-BDD2-294D2CC363AD}"/>
              </a:ext>
            </a:extLst>
          </p:cNvPr>
          <p:cNvSpPr/>
          <p:nvPr/>
        </p:nvSpPr>
        <p:spPr>
          <a:xfrm>
            <a:off x="1175131" y="1903419"/>
            <a:ext cx="10381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Design membrane </a:t>
            </a:r>
            <a:r>
              <a:rPr lang="en-US" sz="4000" dirty="0" err="1"/>
              <a:t>fasta</a:t>
            </a:r>
            <a:r>
              <a:rPr lang="en-US" sz="4000" dirty="0"/>
              <a:t> file with topological features in JSON (</a:t>
            </a:r>
            <a:r>
              <a:rPr lang="en-US" sz="4000" dirty="0">
                <a:solidFill>
                  <a:srgbClr val="C00000"/>
                </a:solidFill>
              </a:rPr>
              <a:t>new </a:t>
            </a:r>
            <a:r>
              <a:rPr lang="en-US" sz="4000" dirty="0" err="1">
                <a:solidFill>
                  <a:srgbClr val="C00000"/>
                </a:solidFill>
              </a:rPr>
              <a:t>mfta</a:t>
            </a:r>
            <a:r>
              <a:rPr lang="en-US" sz="4000" dirty="0">
                <a:solidFill>
                  <a:srgbClr val="C00000"/>
                </a:solidFill>
              </a:rPr>
              <a:t> format</a:t>
            </a:r>
            <a:r>
              <a:rPr lang="en-US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Implement this in json along with consensus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Create </a:t>
            </a:r>
            <a:r>
              <a:rPr lang="en-US" sz="4000" dirty="0" err="1"/>
              <a:t>mysql</a:t>
            </a:r>
            <a:r>
              <a:rPr lang="en-US" sz="4000" dirty="0"/>
              <a:t> </a:t>
            </a:r>
            <a:r>
              <a:rPr lang="en-US" sz="4000" dirty="0" err="1"/>
              <a:t>db</a:t>
            </a:r>
            <a:r>
              <a:rPr lang="en-US" sz="4000" dirty="0"/>
              <a:t> to allow searching and comparison of domains</a:t>
            </a:r>
          </a:p>
        </p:txBody>
      </p:sp>
    </p:spTree>
    <p:extLst>
      <p:ext uri="{BB962C8B-B14F-4D97-AF65-F5344CB8AC3E}">
        <p14:creationId xmlns:p14="http://schemas.microsoft.com/office/powerpoint/2010/main" val="25058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ED4-02B3-4F5A-BFB4-F023E527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Consensus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BCD9-0171-44A5-8FC5-2578150F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3eml			TM1	33…63  .--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-…---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4ug2			TM1	32…64  ---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-…---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5g53			TM1	35…65  ...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-…---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Consensus1.1 (3eml,4ug2,5g53)		TM1	35…63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Consensus1.2 (3eml,4ug2,5g53,2vt4)	TM1	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2E2C-6C3F-46EA-9E03-4F421C3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7579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Tools/Databases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6BF1-5989-4DE2-A19B-DD3C0628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OPM</a:t>
            </a:r>
          </a:p>
          <a:p>
            <a:pPr lvl="1"/>
            <a:r>
              <a:rPr lang="en-US" dirty="0"/>
              <a:t>TM domains</a:t>
            </a:r>
          </a:p>
          <a:p>
            <a:r>
              <a:rPr lang="en-US" dirty="0"/>
              <a:t>PDBTM</a:t>
            </a:r>
          </a:p>
          <a:p>
            <a:pPr lvl="1"/>
            <a:r>
              <a:rPr lang="en-US" dirty="0"/>
              <a:t>TM domains</a:t>
            </a:r>
          </a:p>
          <a:p>
            <a:r>
              <a:rPr lang="en-US" dirty="0"/>
              <a:t>PDB</a:t>
            </a:r>
          </a:p>
          <a:p>
            <a:pPr lvl="1"/>
            <a:r>
              <a:rPr lang="en-US" dirty="0"/>
              <a:t>Structures</a:t>
            </a:r>
          </a:p>
          <a:p>
            <a:r>
              <a:rPr lang="en-US" dirty="0" err="1"/>
              <a:t>UniProt</a:t>
            </a:r>
            <a:endParaRPr lang="en-US" dirty="0"/>
          </a:p>
          <a:p>
            <a:pPr lvl="1"/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6790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67B3-D5F0-4F5F-95F2-F7E74C90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 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0BAD50-C75C-43B3-8413-58485DCA4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19099"/>
              </p:ext>
            </p:extLst>
          </p:nvPr>
        </p:nvGraphicFramePr>
        <p:xfrm>
          <a:off x="6051813" y="1825625"/>
          <a:ext cx="5943600" cy="250899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66287323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700073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1913303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member name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Expertise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Tentative task assignment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35655"/>
                  </a:ext>
                </a:extLst>
              </a:tr>
              <a:tr h="44796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Erik Serrano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python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1,(2), 3</a:t>
                      </a:r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941363"/>
                  </a:ext>
                </a:extLst>
              </a:tr>
              <a:tr h="44796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Jeffrey Zahratka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shell, python, R, C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Writer, </a:t>
                      </a: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703325"/>
                  </a:ext>
                </a:extLst>
              </a:tr>
              <a:tr h="44123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Azza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Ahmed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1622"/>
                  </a:ext>
                </a:extLst>
              </a:tr>
              <a:tr h="44123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 Abrol</a:t>
                      </a: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Shell, python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57727" marB="577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972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7AB181-795F-48D5-A67E-3410EE65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AEB11A-352C-45A9-BF0E-675F03E2EF4B}"/>
              </a:ext>
            </a:extLst>
          </p:cNvPr>
          <p:cNvSpPr txBox="1">
            <a:spLocks/>
          </p:cNvSpPr>
          <p:nvPr/>
        </p:nvSpPr>
        <p:spPr>
          <a:xfrm>
            <a:off x="122582" y="1825625"/>
            <a:ext cx="58011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membrane </a:t>
            </a:r>
            <a:r>
              <a:rPr lang="en-US" dirty="0" err="1"/>
              <a:t>fasta</a:t>
            </a:r>
            <a:r>
              <a:rPr lang="en-US" dirty="0"/>
              <a:t> file with topological features in JSON (new </a:t>
            </a:r>
            <a:r>
              <a:rPr lang="en-US" dirty="0" err="1"/>
              <a:t>mfta</a:t>
            </a:r>
            <a:r>
              <a:rPr lang="en-US" dirty="0"/>
              <a:t> format)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this in json along with consensus domains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to allow searching and comparison of domains</a:t>
            </a:r>
          </a:p>
        </p:txBody>
      </p:sp>
    </p:spTree>
    <p:extLst>
      <p:ext uri="{BB962C8B-B14F-4D97-AF65-F5344CB8AC3E}">
        <p14:creationId xmlns:p14="http://schemas.microsoft.com/office/powerpoint/2010/main" val="96707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9731-4536-47F2-BCC9-200AF48B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 3B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E63C-B7A5-4713-BA67-C6BC970D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 7/11 – 4pm: First team meeting</a:t>
            </a:r>
          </a:p>
          <a:p>
            <a:r>
              <a:rPr lang="en-US" dirty="0" err="1"/>
              <a:t>Flextimes</a:t>
            </a:r>
            <a:r>
              <a:rPr lang="en-US" dirty="0"/>
              <a:t> </a:t>
            </a:r>
          </a:p>
          <a:p>
            <a:r>
              <a:rPr lang="en-US" dirty="0"/>
              <a:t>Sun 7/12 – 1pm: Teams-</a:t>
            </a:r>
            <a:r>
              <a:rPr lang="en-US" dirty="0" err="1"/>
              <a:t>checkin</a:t>
            </a:r>
            <a:r>
              <a:rPr lang="en-US" dirty="0"/>
              <a:t> meeting</a:t>
            </a:r>
          </a:p>
          <a:p>
            <a:r>
              <a:rPr lang="en-US" dirty="0" err="1"/>
              <a:t>Flextimes</a:t>
            </a:r>
            <a:endParaRPr lang="en-US" dirty="0"/>
          </a:p>
          <a:p>
            <a:r>
              <a:rPr lang="en-US" dirty="0"/>
              <a:t>Mon 7/13 – 1pm: Teams-</a:t>
            </a:r>
            <a:r>
              <a:rPr lang="en-US" dirty="0" err="1"/>
              <a:t>checkin</a:t>
            </a:r>
            <a:r>
              <a:rPr lang="en-US" dirty="0"/>
              <a:t> meeting</a:t>
            </a:r>
          </a:p>
          <a:p>
            <a:r>
              <a:rPr lang="en-US" dirty="0" err="1"/>
              <a:t>Flextimes</a:t>
            </a:r>
            <a:endParaRPr lang="en-US" dirty="0"/>
          </a:p>
          <a:p>
            <a:r>
              <a:rPr lang="en-US" dirty="0"/>
              <a:t>Tues 7/14 – 1:30pm: Final team presentations</a:t>
            </a:r>
          </a:p>
          <a:p>
            <a:r>
              <a:rPr lang="en-US" dirty="0" err="1"/>
              <a:t>Thur</a:t>
            </a:r>
            <a:r>
              <a:rPr lang="en-US" dirty="0"/>
              <a:t> 7/16 – 12:50pm: Final project presentations at ISMB</a:t>
            </a:r>
          </a:p>
        </p:txBody>
      </p:sp>
    </p:spTree>
    <p:extLst>
      <p:ext uri="{BB962C8B-B14F-4D97-AF65-F5344CB8AC3E}">
        <p14:creationId xmlns:p14="http://schemas.microsoft.com/office/powerpoint/2010/main" val="354710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259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Creation of a Membrane Protein Extended Topology Standard</vt:lpstr>
      <vt:lpstr>Team 3B</vt:lpstr>
      <vt:lpstr>Currently available information (UniProt, OPM, PDBTM etc)</vt:lpstr>
      <vt:lpstr>Currently available: mainly TM domains Don’t capture stem, stalk, head, regions</vt:lpstr>
      <vt:lpstr>Team 3B: Specific Aims for the hackathon</vt:lpstr>
      <vt:lpstr>Consensus domains</vt:lpstr>
      <vt:lpstr>Tools/Databases available</vt:lpstr>
      <vt:lpstr>Team 3B Tasks</vt:lpstr>
      <vt:lpstr>Team 3B Schedule</vt:lpstr>
      <vt:lpstr>Team 3B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protein-ligand interaction descriptors</dc:title>
  <dc:creator>abrol</dc:creator>
  <cp:lastModifiedBy>abrol</cp:lastModifiedBy>
  <cp:revision>20</cp:revision>
  <dcterms:created xsi:type="dcterms:W3CDTF">2020-07-11T16:12:46Z</dcterms:created>
  <dcterms:modified xsi:type="dcterms:W3CDTF">2020-07-13T01:40:55Z</dcterms:modified>
</cp:coreProperties>
</file>