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63D-3089-B44F-8C4B-E95EE855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7ED70-0458-2445-9422-2F107D71F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C1EF-4610-AD4E-B43C-FC0C4F92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57B1-1E5E-7E44-BE73-A240FD45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6653-FD01-2F4A-BA80-7E8A1D5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985D-06A6-5F40-B00F-D4E101EB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41317-063B-7641-9F13-A78EB3D6F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0B12-DFDF-0347-8E06-1898A80D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9347-A199-984E-8B39-1CEB679B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5C74-881E-1B4E-8C2C-FE5CB0FC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80DE6-7BDC-9240-A492-774F03CA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E53C-4BA1-5E44-A53A-3FA67849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BD21-0B34-974D-AE4D-3A02DA83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1FCD-3569-274A-858B-DFAD6F50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4886-6BFC-5A48-928F-3DB04DE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C946-FA86-A348-A7A4-9CB9097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CACE-4F47-B34A-B628-A0B88136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2500-BB25-3745-BFB0-1FAA32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F9AC-6102-0D4B-A4A3-91ED467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A243-998E-6949-A05C-C99987DB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2CF-1E45-D041-B3F3-75F27533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F9BA-3564-EC41-A642-2DE4BBD70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D387-82B2-FE4B-AFCF-3B2D5F93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83E3-C04E-7841-8B84-DACEB6D1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EFE6-7A15-FE43-A7A9-1E12842F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6757-356C-8B4B-8F2C-F9B4FDE6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4F8E-DDE9-624B-A888-5992F3519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A39A2-BFFB-8941-9531-AEE9C1776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F284-9D95-1F42-95E4-738A85C6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5BB0-E076-7F40-A330-4426E45F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3B415-5A3B-2742-88BB-258CA707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77AD-3951-1F4D-8227-3CDF616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40ABA-8421-4F45-8545-D729A642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D83B4-0385-EC49-8A1D-BDE49C7F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EA354-61F2-074E-BCDC-DB4B5AD4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245EF-95F4-7E4E-8527-90A830892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21C3E-5680-6E48-821E-BA904CD0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BD759-E88E-754C-9FE9-6010416B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38889-92E9-744E-BAE3-F851718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B795-5AD9-894D-B0F3-5C90BD0F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01028-0E6E-6441-8FE0-12C620C7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78B67-3C97-684F-9144-BE23EA3F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D5EAE-7E0B-2447-AFE5-388C76F7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4320C-AAFF-B845-AF5D-4BE7E1D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21CE1-950D-DB47-8E86-B1592658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8620-826A-4F4E-BAC5-A1EE741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F3DF-2FD2-574F-8C1F-B33BFDBF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B663-B43F-3448-A3BD-ECFB72F4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B367-C289-A846-8B2B-E7CBABCB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3EFD5-9B68-1442-9677-0569D5C0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E2762-C3D5-1A41-A157-2516A458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0DAE-FDB0-EE4F-8EA3-074337A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510B-90C8-5243-BDF8-7AA63CBE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221CB-A3DE-6345-9F2B-949506BC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B79C7-8FEF-A142-990C-E4435E47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892F-66D7-0347-B742-AD88BE92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7680D-9B4C-3849-87E6-83E38111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8191-488D-0840-A6D1-6C0D08D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37C0C-E62B-F943-8998-D4FECE26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0492-64C5-5B4A-ADB8-D2E67138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906C-1F6C-7045-A5EB-1E66CD9FF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73B9-8173-E44E-AF15-6738A149C6C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E188-AC00-0C45-B7AC-904BB7CF9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7B99-E6C2-6F4C-9841-1C3ACB20F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83B8-98D0-FF4A-BB32-DED17956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BE92A8-4F07-1A48-9500-351D44D38903}"/>
              </a:ext>
            </a:extLst>
          </p:cNvPr>
          <p:cNvSpPr/>
          <p:nvPr/>
        </p:nvSpPr>
        <p:spPr>
          <a:xfrm>
            <a:off x="5025847" y="989369"/>
            <a:ext cx="6377877" cy="439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AC4A8-DD63-5442-A827-611F0EFA4792}"/>
              </a:ext>
            </a:extLst>
          </p:cNvPr>
          <p:cNvSpPr/>
          <p:nvPr/>
        </p:nvSpPr>
        <p:spPr>
          <a:xfrm>
            <a:off x="3239088" y="1828801"/>
            <a:ext cx="12288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aa1; t1; st1</a:t>
            </a:r>
          </a:p>
          <a:p>
            <a:r>
              <a:rPr lang="en-US" dirty="0"/>
              <a:t>aa2; t2; st2</a:t>
            </a:r>
          </a:p>
          <a:p>
            <a:r>
              <a:rPr lang="en-US" dirty="0"/>
              <a:t>aa3; t3; st3</a:t>
            </a:r>
          </a:p>
          <a:p>
            <a:r>
              <a:rPr lang="en-US" dirty="0"/>
              <a:t>aa4; t4; st4</a:t>
            </a:r>
          </a:p>
          <a:p>
            <a:r>
              <a:rPr lang="en-US" dirty="0"/>
              <a:t>aa5; t5; st5</a:t>
            </a:r>
          </a:p>
          <a:p>
            <a:r>
              <a:rPr lang="en-US" dirty="0"/>
              <a:t>aa6; t6; st6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6915FF-CC32-D04A-92A0-F5DE21C10CE3}"/>
              </a:ext>
            </a:extLst>
          </p:cNvPr>
          <p:cNvGrpSpPr/>
          <p:nvPr/>
        </p:nvGrpSpPr>
        <p:grpSpPr>
          <a:xfrm>
            <a:off x="756747" y="989369"/>
            <a:ext cx="1618592" cy="4394462"/>
            <a:chOff x="756747" y="989369"/>
            <a:chExt cx="1618592" cy="43944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39FF72-C026-5B4D-B1EB-68BE6D4A863F}"/>
                </a:ext>
              </a:extLst>
            </p:cNvPr>
            <p:cNvSpPr txBox="1"/>
            <p:nvPr/>
          </p:nvSpPr>
          <p:spPr>
            <a:xfrm>
              <a:off x="977464" y="1828801"/>
              <a:ext cx="11771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aa1|c1|s1</a:t>
              </a:r>
            </a:p>
            <a:p>
              <a:r>
                <a:rPr lang="en-US" dirty="0"/>
                <a:t>aa2|c2|s2</a:t>
              </a:r>
            </a:p>
            <a:p>
              <a:r>
                <a:rPr lang="en-US" dirty="0"/>
                <a:t>aa3|c3|s3</a:t>
              </a:r>
            </a:p>
            <a:p>
              <a:r>
                <a:rPr lang="en-US" dirty="0"/>
                <a:t>aa4|c4|s4</a:t>
              </a:r>
            </a:p>
            <a:p>
              <a:r>
                <a:rPr lang="en-US" dirty="0"/>
                <a:t>aa5|c5|s5</a:t>
              </a:r>
            </a:p>
            <a:p>
              <a:r>
                <a:rPr lang="en-US" dirty="0"/>
                <a:t>aa6|c6|s6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10B02D48-FE33-FA46-8EA7-8DE28B5A172B}"/>
                </a:ext>
              </a:extLst>
            </p:cNvPr>
            <p:cNvSpPr/>
            <p:nvPr/>
          </p:nvSpPr>
          <p:spPr>
            <a:xfrm rot="16200000">
              <a:off x="1182416" y="3358054"/>
              <a:ext cx="420414" cy="66215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E8FD7E-64C6-1E47-B829-BCFEDA8F22A7}"/>
                </a:ext>
              </a:extLst>
            </p:cNvPr>
            <p:cNvSpPr txBox="1"/>
            <p:nvPr/>
          </p:nvSpPr>
          <p:spPr>
            <a:xfrm>
              <a:off x="846085" y="3899338"/>
              <a:ext cx="109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Residue Labelling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225EF9E-1832-B545-9257-638FEC3765CF}"/>
                </a:ext>
              </a:extLst>
            </p:cNvPr>
            <p:cNvSpPr/>
            <p:nvPr/>
          </p:nvSpPr>
          <p:spPr>
            <a:xfrm rot="5400000">
              <a:off x="1329559" y="1244576"/>
              <a:ext cx="420414" cy="956441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FF8E36-ED18-0047-AE20-BC48DC53C0AF}"/>
                </a:ext>
              </a:extLst>
            </p:cNvPr>
            <p:cNvSpPr txBox="1"/>
            <p:nvPr/>
          </p:nvSpPr>
          <p:spPr>
            <a:xfrm>
              <a:off x="901262" y="989369"/>
              <a:ext cx="1277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Custom Residue Score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EA500A-1316-CE47-BA22-0FC2CE33C487}"/>
                </a:ext>
              </a:extLst>
            </p:cNvPr>
            <p:cNvSpPr txBox="1"/>
            <p:nvPr/>
          </p:nvSpPr>
          <p:spPr>
            <a:xfrm>
              <a:off x="756747" y="4460501"/>
              <a:ext cx="1618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aa = Residue ID</a:t>
              </a:r>
            </a:p>
            <a:p>
              <a:pPr algn="ctr"/>
              <a:r>
                <a:rPr lang="en-US" dirty="0"/>
                <a:t>c = Chain ID</a:t>
              </a:r>
            </a:p>
            <a:p>
              <a:pPr algn="ctr"/>
              <a:r>
                <a:rPr lang="en-US" dirty="0"/>
                <a:t>s = Score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8BADB1-180C-3947-B603-EB15EFEF97E3}"/>
              </a:ext>
            </a:extLst>
          </p:cNvPr>
          <p:cNvSpPr txBox="1"/>
          <p:nvPr/>
        </p:nvSpPr>
        <p:spPr>
          <a:xfrm>
            <a:off x="2960139" y="3541085"/>
            <a:ext cx="178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 = Residue ID</a:t>
            </a:r>
          </a:p>
          <a:p>
            <a:pPr algn="ctr"/>
            <a:r>
              <a:rPr lang="en-US" dirty="0"/>
              <a:t>t = Residue Type</a:t>
            </a:r>
          </a:p>
          <a:p>
            <a:pPr algn="ctr"/>
            <a:r>
              <a:rPr lang="en-US" dirty="0" err="1"/>
              <a:t>st</a:t>
            </a:r>
            <a:r>
              <a:rPr lang="en-US" dirty="0"/>
              <a:t> = HDX State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8B384-EFC4-0944-91EE-5B5FAF02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74" y="956937"/>
            <a:ext cx="1701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03DD77-2423-3C49-AEA6-80A9BCB42395}"/>
              </a:ext>
            </a:extLst>
          </p:cNvPr>
          <p:cNvSpPr/>
          <p:nvPr/>
        </p:nvSpPr>
        <p:spPr>
          <a:xfrm>
            <a:off x="5025847" y="989369"/>
            <a:ext cx="6377877" cy="439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FDF58-2072-A94F-A036-6F684C2F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47" y="1815000"/>
            <a:ext cx="18034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01C7C-57A4-8446-A073-DC5AEEC5F3A7}"/>
              </a:ext>
            </a:extLst>
          </p:cNvPr>
          <p:cNvSpPr txBox="1"/>
          <p:nvPr/>
        </p:nvSpPr>
        <p:spPr>
          <a:xfrm>
            <a:off x="8647861" y="1893938"/>
            <a:ext cx="1776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Folding States:</a:t>
            </a:r>
          </a:p>
          <a:p>
            <a:pPr algn="ctr"/>
            <a:r>
              <a:rPr lang="en-US" dirty="0"/>
              <a:t>Early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Late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Stability States:</a:t>
            </a:r>
          </a:p>
          <a:p>
            <a:pPr algn="ctr"/>
            <a:r>
              <a:rPr lang="en-US" dirty="0"/>
              <a:t>Strong</a:t>
            </a:r>
          </a:p>
          <a:p>
            <a:pPr algn="ctr"/>
            <a:r>
              <a:rPr lang="en-US" dirty="0"/>
              <a:t>Medium</a:t>
            </a:r>
          </a:p>
          <a:p>
            <a:pPr algn="ctr"/>
            <a:r>
              <a:rPr lang="en-US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4572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57D237-AE7C-8046-BC1F-70DEF884B3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B3B16-138A-3D48-957A-D234D37C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" y="1413856"/>
            <a:ext cx="10934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100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Sinnott</dc:creator>
  <cp:lastModifiedBy>Matt Sinnott</cp:lastModifiedBy>
  <cp:revision>5</cp:revision>
  <dcterms:created xsi:type="dcterms:W3CDTF">2020-07-15T08:52:06Z</dcterms:created>
  <dcterms:modified xsi:type="dcterms:W3CDTF">2020-07-16T09:28:08Z</dcterms:modified>
</cp:coreProperties>
</file>