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Intelli</a:t>
            </a:r>
            <a:r>
              <a:rPr lang="en-US" dirty="0" smtClean="0"/>
              <a:t>-MO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Intelli</a:t>
            </a:r>
            <a:r>
              <a:rPr lang="en-US" dirty="0" smtClean="0"/>
              <a:t> meeting organizer)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1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</a:t>
            </a:r>
            <a:r>
              <a:rPr lang="en-US" dirty="0"/>
              <a:t>employees are attending 62 meetings a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most employees are attending 62 meetings a </a:t>
            </a:r>
            <a:r>
              <a:rPr lang="en-US" dirty="0" smtClean="0"/>
              <a:t>month</a:t>
            </a:r>
          </a:p>
          <a:p>
            <a:r>
              <a:rPr lang="en-US" dirty="0" smtClean="0"/>
              <a:t>A company of the size of cisco –  </a:t>
            </a:r>
          </a:p>
          <a:p>
            <a:pPr lvl="1"/>
            <a:r>
              <a:rPr lang="en-US" dirty="0"/>
              <a:t>62 * 70000 </a:t>
            </a:r>
            <a:r>
              <a:rPr lang="en-US" dirty="0" smtClean="0"/>
              <a:t> =  4,340,000 meetings / month </a:t>
            </a:r>
          </a:p>
          <a:p>
            <a:pPr lvl="1"/>
            <a:r>
              <a:rPr lang="en-US" dirty="0" smtClean="0"/>
              <a:t>= 52m meetings / year</a:t>
            </a:r>
          </a:p>
          <a:p>
            <a:r>
              <a:rPr lang="en-US" dirty="0" smtClean="0"/>
              <a:t>Even a bit of saving can reduce a lot of wasted time</a:t>
            </a:r>
          </a:p>
          <a:p>
            <a:r>
              <a:rPr lang="en-US" dirty="0" smtClean="0"/>
              <a:t>Source: https</a:t>
            </a:r>
            <a:r>
              <a:rPr lang="en-US" dirty="0"/>
              <a:t>://</a:t>
            </a:r>
            <a:r>
              <a:rPr lang="en-US" dirty="0" smtClean="0"/>
              <a:t>www.atlassian.com/time-wasting-at-work-infographic</a:t>
            </a:r>
            <a:endParaRPr lang="en-US" dirty="0"/>
          </a:p>
        </p:txBody>
      </p:sp>
      <p:sp>
        <p:nvSpPr>
          <p:cNvPr id="4" name="AutoShape 2" descr="Image result for shock fa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://www.zengardner.com/wp-content/uploads/shocked-f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373" y="1532715"/>
            <a:ext cx="3153879" cy="257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3.googleusercontent.com/-Eqp733vy1bI/AAAAAAAAAAI/AAAAAAAAM4E/E3i-QaEXLbw/s0-c-k-no-ns/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42" y="2830918"/>
            <a:ext cx="1272209" cy="12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69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6304938" cy="3311189"/>
          </a:xfrm>
        </p:spPr>
        <p:txBody>
          <a:bodyPr/>
          <a:lstStyle/>
          <a:p>
            <a:r>
              <a:rPr lang="en-US" dirty="0" smtClean="0"/>
              <a:t> Going into the meeting room, automatically join meeting spark</a:t>
            </a:r>
          </a:p>
          <a:p>
            <a:r>
              <a:rPr lang="en-US" dirty="0" smtClean="0"/>
              <a:t>Meraki for location</a:t>
            </a:r>
          </a:p>
          <a:p>
            <a:r>
              <a:rPr lang="en-US" dirty="0" smtClean="0"/>
              <a:t>Location</a:t>
            </a:r>
          </a:p>
          <a:p>
            <a:pPr lvl="1"/>
            <a:r>
              <a:rPr lang="en-US" dirty="0" err="1" smtClean="0"/>
              <a:t>wifi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bluetooth</a:t>
            </a:r>
            <a:endParaRPr lang="en-US" dirty="0" smtClean="0"/>
          </a:p>
        </p:txBody>
      </p:sp>
      <p:pic>
        <p:nvPicPr>
          <p:cNvPr id="2050" name="Picture 2" descr="Club_Lounge_Meeting_Room.jpg (1600×1067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280" y="1837765"/>
            <a:ext cx="4891875" cy="326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058" y="254064"/>
            <a:ext cx="3207174" cy="1309150"/>
          </a:xfrm>
          <a:prstGeom prst="rect">
            <a:avLst/>
          </a:prstGeom>
        </p:spPr>
      </p:pic>
      <p:pic>
        <p:nvPicPr>
          <p:cNvPr id="2052" name="Picture 4" descr="logo-spark-r-g-b-256-px@2x.png (204×203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460" y="270509"/>
            <a:ext cx="1315598" cy="130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05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Add nearby people into spark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194" y="2199649"/>
            <a:ext cx="5242516" cy="3174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571" y="565082"/>
            <a:ext cx="3207174" cy="1309150"/>
          </a:xfrm>
          <a:prstGeom prst="rect">
            <a:avLst/>
          </a:prstGeom>
        </p:spPr>
      </p:pic>
      <p:pic>
        <p:nvPicPr>
          <p:cNvPr id="7" name="Picture 4" descr="logo-spark-r-g-b-256-px@2x.png (204×203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973" y="581527"/>
            <a:ext cx="1315598" cy="130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31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34285"/>
            <a:ext cx="10396882" cy="1151965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Location-based </a:t>
            </a:r>
            <a:r>
              <a:rPr lang="en-US" dirty="0" err="1" smtClean="0"/>
              <a:t>Sms</a:t>
            </a:r>
            <a:r>
              <a:rPr lang="en-US" dirty="0" smtClean="0"/>
              <a:t> Reminder</a:t>
            </a:r>
          </a:p>
          <a:p>
            <a:r>
              <a:rPr lang="en-US" dirty="0" smtClean="0"/>
              <a:t>If you are far away from meeting room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388" y="754246"/>
            <a:ext cx="3207174" cy="1309150"/>
          </a:xfrm>
          <a:prstGeom prst="rect">
            <a:avLst/>
          </a:prstGeom>
        </p:spPr>
      </p:pic>
      <p:pic>
        <p:nvPicPr>
          <p:cNvPr id="4098" name="Picture 2" descr="ce-sidebar-logo-tropo.png (180×12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733" y="813509"/>
            <a:ext cx="1714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minder-smiley-face.jpg (306×303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983" y="2340542"/>
            <a:ext cx="291465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Sms</a:t>
            </a:r>
            <a:r>
              <a:rPr lang="en-US" dirty="0" smtClean="0"/>
              <a:t> to join spark conversation</a:t>
            </a:r>
            <a:endParaRPr lang="en-US" dirty="0"/>
          </a:p>
        </p:txBody>
      </p:sp>
      <p:pic>
        <p:nvPicPr>
          <p:cNvPr id="4" name="Picture 2" descr="ce-sidebar-logo-tropo.png (180×12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840" y="700693"/>
            <a:ext cx="1714500" cy="130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-spark-r-g-b-256-px@2x.png (204×20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489" y="700693"/>
            <a:ext cx="1315598" cy="130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299" y="2704562"/>
            <a:ext cx="3982616" cy="2255077"/>
          </a:xfrm>
          <a:prstGeom prst="rect">
            <a:avLst/>
          </a:prstGeom>
        </p:spPr>
      </p:pic>
      <p:pic>
        <p:nvPicPr>
          <p:cNvPr id="7" name="Picture 6" descr="logo-spark-r-g-b-256-px@2x.png (204×20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129" y="3177525"/>
            <a:ext cx="1315598" cy="130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Notched Right Arrow 8"/>
          <p:cNvSpPr/>
          <p:nvPr/>
        </p:nvSpPr>
        <p:spPr>
          <a:xfrm>
            <a:off x="8654603" y="3425780"/>
            <a:ext cx="1110306" cy="78420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1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Conferencing to another meeting room</a:t>
            </a:r>
            <a:endParaRPr lang="en-US" dirty="0"/>
          </a:p>
        </p:txBody>
      </p:sp>
      <p:pic>
        <p:nvPicPr>
          <p:cNvPr id="4" name="Picture 2" descr="ce-sidebar-logo-tropo.png (180×12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840" y="700693"/>
            <a:ext cx="1714500" cy="130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-spark-r-g-b-256-px@2x.png (204×20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489" y="700693"/>
            <a:ext cx="1315598" cy="130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51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other applications</a:t>
            </a:r>
            <a:br>
              <a:rPr lang="en-US" dirty="0" smtClean="0"/>
            </a:br>
            <a:r>
              <a:rPr lang="en-US" dirty="0" smtClean="0"/>
              <a:t>for location based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Conference sessions</a:t>
            </a:r>
          </a:p>
          <a:p>
            <a:r>
              <a:rPr lang="en-US" dirty="0" smtClean="0"/>
              <a:t>Classroom</a:t>
            </a:r>
          </a:p>
          <a:p>
            <a:r>
              <a:rPr lang="en-US" dirty="0" smtClean="0"/>
              <a:t>Restaurant</a:t>
            </a:r>
          </a:p>
          <a:p>
            <a:r>
              <a:rPr lang="en-US" smtClean="0"/>
              <a:t>Emergency broadcast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5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2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75</TotalTime>
  <Words>112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Impact</vt:lpstr>
      <vt:lpstr>Main Event</vt:lpstr>
      <vt:lpstr>Intelli-MO (Intelli meeting organizer)</vt:lpstr>
      <vt:lpstr>most employees are attending 62 meetings a month</vt:lpstr>
      <vt:lpstr>demo</vt:lpstr>
      <vt:lpstr>demo</vt:lpstr>
      <vt:lpstr>demo</vt:lpstr>
      <vt:lpstr>Demo</vt:lpstr>
      <vt:lpstr>demo</vt:lpstr>
      <vt:lpstr>Many other applications for location based spark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Intelli-MO (Intelli meeting organizer)</dc:title>
  <dc:creator>blockchain congress</dc:creator>
  <cp:lastModifiedBy>blockchain congress</cp:lastModifiedBy>
  <cp:revision>11</cp:revision>
  <dcterms:created xsi:type="dcterms:W3CDTF">2016-07-10T08:21:31Z</dcterms:created>
  <dcterms:modified xsi:type="dcterms:W3CDTF">2016-07-10T16:02:46Z</dcterms:modified>
</cp:coreProperties>
</file>