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68" r:id="rId3"/>
    <p:sldId id="257" r:id="rId4"/>
    <p:sldId id="266" r:id="rId5"/>
    <p:sldId id="258" r:id="rId6"/>
    <p:sldId id="269" r:id="rId7"/>
    <p:sldId id="270" r:id="rId8"/>
    <p:sldId id="272" r:id="rId9"/>
    <p:sldId id="273" r:id="rId10"/>
    <p:sldId id="271" r:id="rId11"/>
    <p:sldId id="267" r:id="rId12"/>
    <p:sldId id="259" r:id="rId13"/>
    <p:sldId id="275" r:id="rId14"/>
    <p:sldId id="274" r:id="rId15"/>
    <p:sldId id="260" r:id="rId16"/>
    <p:sldId id="261" r:id="rId17"/>
    <p:sldId id="276" r:id="rId18"/>
    <p:sldId id="277" r:id="rId19"/>
    <p:sldId id="278" r:id="rId20"/>
    <p:sldId id="279" r:id="rId21"/>
    <p:sldId id="262" r:id="rId22"/>
    <p:sldId id="282" r:id="rId23"/>
    <p:sldId id="283" r:id="rId24"/>
    <p:sldId id="280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63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104" y="-74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17855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gradFill flip="none" rotWithShape="1">
          <a:gsLst>
            <a:gs pos="0">
              <a:srgbClr val="000000"/>
            </a:gs>
            <a:gs pos="100000">
              <a:srgbClr val="53585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5651499" y="2809874"/>
            <a:ext cx="13081001" cy="4127502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651499" y="7048500"/>
            <a:ext cx="13081001" cy="141287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228600" algn="ctr">
              <a:spcBef>
                <a:spcPts val="0"/>
              </a:spcBef>
              <a:buSzTx/>
              <a:buNone/>
              <a:defRPr sz="4200"/>
            </a:lvl2pPr>
            <a:lvl3pPr marL="0" indent="457200" algn="ctr">
              <a:spcBef>
                <a:spcPts val="0"/>
              </a:spcBef>
              <a:buSzTx/>
              <a:buNone/>
              <a:defRPr sz="4200"/>
            </a:lvl3pPr>
            <a:lvl4pPr marL="0" indent="685800" algn="ctr">
              <a:spcBef>
                <a:spcPts val="0"/>
              </a:spcBef>
              <a:buSzTx/>
              <a:buNone/>
              <a:defRPr sz="4200"/>
            </a:lvl4pPr>
            <a:lvl5pPr marL="0" indent="91440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5651499" y="8715375"/>
            <a:ext cx="13081001" cy="5873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5651499" y="6080125"/>
            <a:ext cx="13081001" cy="8890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4060030" y="761999"/>
            <a:ext cx="16256003" cy="12192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gradFill flip="none" rotWithShape="1">
          <a:gsLst>
            <a:gs pos="0">
              <a:srgbClr val="000000"/>
            </a:gs>
            <a:gs pos="100000">
              <a:srgbClr val="53585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6088062" y="1587499"/>
            <a:ext cx="12197521" cy="7381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5651499" y="9159875"/>
            <a:ext cx="13081001" cy="1778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651499" y="11001375"/>
            <a:ext cx="13081001" cy="141287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228600" algn="ctr">
              <a:spcBef>
                <a:spcPts val="0"/>
              </a:spcBef>
              <a:buSzTx/>
              <a:buNone/>
              <a:defRPr sz="4200"/>
            </a:lvl2pPr>
            <a:lvl3pPr marL="0" indent="457200" algn="ctr">
              <a:spcBef>
                <a:spcPts val="0"/>
              </a:spcBef>
              <a:buSzTx/>
              <a:buNone/>
              <a:defRPr sz="4200"/>
            </a:lvl3pPr>
            <a:lvl4pPr marL="0" indent="685800" algn="ctr">
              <a:spcBef>
                <a:spcPts val="0"/>
              </a:spcBef>
              <a:buSzTx/>
              <a:buNone/>
              <a:defRPr sz="4200"/>
            </a:lvl4pPr>
            <a:lvl5pPr marL="0" indent="91440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5651499" y="4794250"/>
            <a:ext cx="13081001" cy="41275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2461874" y="1560649"/>
            <a:ext cx="6657211" cy="102711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5254624" y="1555749"/>
            <a:ext cx="6667501" cy="4984752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254624" y="6715125"/>
            <a:ext cx="6667501" cy="5143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228600" algn="ctr">
              <a:spcBef>
                <a:spcPts val="0"/>
              </a:spcBef>
              <a:buSzTx/>
              <a:buNone/>
              <a:defRPr sz="4200"/>
            </a:lvl2pPr>
            <a:lvl3pPr marL="0" indent="457200" algn="ctr">
              <a:spcBef>
                <a:spcPts val="0"/>
              </a:spcBef>
              <a:buSzTx/>
              <a:buNone/>
              <a:defRPr sz="4200"/>
            </a:lvl3pPr>
            <a:lvl4pPr marL="0" indent="685800" algn="ctr">
              <a:spcBef>
                <a:spcPts val="0"/>
              </a:spcBef>
              <a:buSzTx/>
              <a:buNone/>
              <a:defRPr sz="4200"/>
            </a:lvl4pPr>
            <a:lvl5pPr marL="0" indent="91440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sz="half" idx="1"/>
          </p:nvPr>
        </p:nvSpPr>
        <p:spPr>
          <a:xfrm>
            <a:off x="5254624" y="4000500"/>
            <a:ext cx="13874751" cy="7858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quarter" idx="13"/>
          </p:nvPr>
        </p:nvSpPr>
        <p:spPr>
          <a:xfrm>
            <a:off x="12461875" y="4000500"/>
            <a:ext cx="6667501" cy="78581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254624" y="4000500"/>
            <a:ext cx="6667501" cy="7858126"/>
          </a:xfrm>
          <a:prstGeom prst="rect">
            <a:avLst/>
          </a:prstGeom>
        </p:spPr>
        <p:txBody>
          <a:bodyPr/>
          <a:lstStyle>
            <a:lvl1pPr marL="440871" indent="-440871">
              <a:spcBef>
                <a:spcPts val="3800"/>
              </a:spcBef>
              <a:defRPr sz="3600"/>
            </a:lvl1pPr>
            <a:lvl2pPr marL="783771" indent="-440871">
              <a:spcBef>
                <a:spcPts val="3800"/>
              </a:spcBef>
              <a:defRPr sz="3600"/>
            </a:lvl2pPr>
            <a:lvl3pPr marL="1329871" indent="-440871">
              <a:spcBef>
                <a:spcPts val="3800"/>
              </a:spcBef>
              <a:defRPr sz="3600"/>
            </a:lvl3pPr>
            <a:lvl4pPr marL="1774371" indent="-440871">
              <a:spcBef>
                <a:spcPts val="3800"/>
              </a:spcBef>
              <a:defRPr sz="3600"/>
            </a:lvl4pPr>
            <a:lvl5pPr marL="2218871" indent="-440871">
              <a:spcBef>
                <a:spcPts val="3800"/>
              </a:spcBef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77750" y="6969125"/>
            <a:ext cx="6667501" cy="48736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477749" y="1555749"/>
            <a:ext cx="6667501" cy="48736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5254625" y="1555749"/>
            <a:ext cx="6667501" cy="1028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>
            <a:spLocks noGrp="1"/>
          </p:cNvSpPr>
          <p:nvPr>
            <p:ph type="body" idx="1"/>
          </p:nvPr>
        </p:nvSpPr>
        <p:spPr>
          <a:xfrm>
            <a:off x="5254624" y="2349499"/>
            <a:ext cx="13874751" cy="90170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5254624" y="1079499"/>
            <a:ext cx="13874751" cy="26987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11944743" y="12334875"/>
            <a:ext cx="478639" cy="495300"/>
          </a:xfrm>
          <a:prstGeom prst="rect">
            <a:avLst/>
          </a:prstGeom>
          <a:ln w="3175">
            <a:miter lim="400000"/>
          </a:ln>
        </p:spPr>
        <p:txBody>
          <a:bodyPr wrap="none" lIns="63500" tIns="63500" rIns="63500" bIns="635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5848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0293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4738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9183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3628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8073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518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963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408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watson/developercloud" TargetMode="External"/><Relationship Id="rId4" Type="http://schemas.openxmlformats.org/officeDocument/2006/relationships/hyperlink" Target="https://swift.org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ibm.com/watson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watson-developer-cloud" TargetMode="External"/><Relationship Id="rId4" Type="http://schemas.openxmlformats.org/officeDocument/2006/relationships/hyperlink" Target="https://github.com/watson-developer-cloud/node-sdk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wift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Watson Conversation</a:t>
            </a:r>
            <a:endParaRPr dirty="0"/>
          </a:p>
        </p:txBody>
      </p:sp>
      <p:sp>
        <p:nvSpPr>
          <p:cNvPr id="120" name="https://developer.apple.com/swift/…"/>
          <p:cNvSpPr>
            <a:spLocks noGrp="1"/>
          </p:cNvSpPr>
          <p:nvPr>
            <p:ph type="subTitle" sz="quarter" idx="1"/>
          </p:nvPr>
        </p:nvSpPr>
        <p:spPr>
          <a:xfrm>
            <a:off x="4371363" y="7048500"/>
            <a:ext cx="15970267" cy="2647724"/>
          </a:xfrm>
          <a:prstGeom prst="rect">
            <a:avLst/>
          </a:prstGeom>
        </p:spPr>
        <p:txBody>
          <a:bodyPr/>
          <a:lstStyle/>
          <a:p>
            <a:r>
              <a:rPr lang="en-US" u="sng" dirty="0">
                <a:hlinkClick r:id="rId2"/>
              </a:rPr>
              <a:t>https://www.ibm.com/watson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://www.ibm.com/watson</a:t>
            </a:r>
            <a:r>
              <a:rPr lang="en-US" u="sng" dirty="0" smtClean="0">
                <a:hlinkClick r:id="rId3"/>
              </a:rPr>
              <a:t>/developercloud</a:t>
            </a:r>
            <a:endParaRPr lang="en-US" u="sng" dirty="0" smtClean="0"/>
          </a:p>
          <a:p>
            <a:endParaRPr u="sng" dirty="0">
              <a:hlinkClick r:id="rId4"/>
            </a:endParaRPr>
          </a:p>
        </p:txBody>
      </p:sp>
      <p:pic>
        <p:nvPicPr>
          <p:cNvPr id="121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Preços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3" name="Picture 2" descr="Screen Shot 2017-07-09 at 5.18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90" y="3778250"/>
            <a:ext cx="20784127" cy="952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931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Acesso ao Dashboard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3348181" y="3322204"/>
            <a:ext cx="17849273" cy="13565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watson-conversation.ng.bluemix.net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2" name="Picture 1" descr="Screen Shot 2017-07-09 at 5.21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9" y="5090390"/>
            <a:ext cx="20990792" cy="776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022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Criar um workspace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441" y="3778250"/>
            <a:ext cx="16497013" cy="852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960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Criar um workspace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635" y="3172690"/>
            <a:ext cx="18957637" cy="966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982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Criação de Intents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96" y="4178614"/>
            <a:ext cx="10411150" cy="72617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r="51480"/>
          <a:stretch/>
        </p:blipFill>
        <p:spPr>
          <a:xfrm>
            <a:off x="11342939" y="4178614"/>
            <a:ext cx="6113788" cy="72617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2875" y="6017491"/>
            <a:ext cx="49530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971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5254624" y="0"/>
            <a:ext cx="13874751" cy="26987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Criação de Entities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538" y="3038763"/>
            <a:ext cx="20223799" cy="101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960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Criação de Dialogs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716" y="3778250"/>
            <a:ext cx="20296166" cy="954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960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Criação de Dialogs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100" y="3778250"/>
            <a:ext cx="19215100" cy="92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723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Teste o diálogo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172" y="3764315"/>
            <a:ext cx="2109787" cy="12786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7959" y="3889823"/>
            <a:ext cx="12422909" cy="86690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l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&lt;- Interface de chat </a:t>
            </a:r>
            <a:r>
              <a:rPr lang="en-US" dirty="0" err="1" smtClean="0"/>
              <a:t>para</a:t>
            </a:r>
            <a:r>
              <a:rPr lang="en-US" dirty="0" smtClean="0"/>
              <a:t> testes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172" y="5260110"/>
            <a:ext cx="4991100" cy="7708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9950" y="4828310"/>
            <a:ext cx="4965700" cy="814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82237" y="4756727"/>
            <a:ext cx="4622800" cy="2781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99182" y="4828310"/>
            <a:ext cx="4826000" cy="81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298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Exportar e importar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68141" y="5959776"/>
            <a:ext cx="21053859" cy="234423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685800" marR="0" indent="-685800" algn="l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/>
              <a:t>Workspaces, Intents e Entities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exportados</a:t>
            </a:r>
            <a:r>
              <a:rPr lang="en-US" dirty="0" smtClean="0"/>
              <a:t> e </a:t>
            </a:r>
            <a:r>
              <a:rPr lang="en-US" dirty="0" err="1" smtClean="0"/>
              <a:t>importados</a:t>
            </a:r>
            <a:endParaRPr lang="en-US" dirty="0" smtClean="0"/>
          </a:p>
          <a:p>
            <a:pPr marL="685800" marR="0" indent="-685800" algn="l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4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Importante</a:t>
            </a: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exportar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e </a:t>
            </a:r>
            <a:r>
              <a:rPr kumimoji="0" lang="en-US" sz="48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salvar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8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junt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versão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 smtClean="0"/>
          </a:p>
          <a:p>
            <a:pPr marL="685800" marR="0" indent="-685800" algn="l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217" y="8673339"/>
            <a:ext cx="7213602" cy="17452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093" y="8661837"/>
            <a:ext cx="7213602" cy="2548518"/>
          </a:xfrm>
          <a:prstGeom prst="rect">
            <a:avLst/>
          </a:prstGeom>
        </p:spPr>
      </p:pic>
      <p:pic>
        <p:nvPicPr>
          <p:cNvPr id="11" name="Picture 10" descr="Screen Shot 2017-07-09 at 6.19.5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825" y="8661837"/>
            <a:ext cx="49911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767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Conversation Demo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5254624" y="4000500"/>
            <a:ext cx="14568568" cy="785812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https://conversation-</a:t>
            </a:r>
            <a:r>
              <a:rPr lang="en-US" dirty="0" err="1"/>
              <a:t>demo.mybluemix.net</a:t>
            </a:r>
            <a:r>
              <a:rPr lang="en-US" dirty="0"/>
              <a:t>/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6924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Improve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529050" y="3558075"/>
            <a:ext cx="21053859" cy="86690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685800" marR="0" indent="-685800" algn="l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/>
              <a:t>A aba de Improve </a:t>
            </a:r>
            <a:r>
              <a:rPr lang="en-US" dirty="0" err="1" smtClean="0"/>
              <a:t>exibe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do workspace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01917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1685636" y="1079499"/>
            <a:ext cx="19234728" cy="269875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Como interagir com conversation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685635" y="4000500"/>
            <a:ext cx="21312909" cy="431222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x-none" dirty="0" smtClean="0"/>
              <a:t>Via REST: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x-none" dirty="0" smtClean="0"/>
              <a:t>POST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https://</a:t>
            </a:r>
            <a:r>
              <a:rPr lang="en-US" dirty="0" err="1"/>
              <a:t>gateway.watsonplatform.net</a:t>
            </a:r>
            <a:r>
              <a:rPr lang="en-US" dirty="0"/>
              <a:t>/conversation/</a:t>
            </a:r>
            <a:r>
              <a:rPr lang="en-US" dirty="0" err="1"/>
              <a:t>api</a:t>
            </a:r>
            <a:r>
              <a:rPr lang="en-US" dirty="0"/>
              <a:t>/v1/workspaces</a:t>
            </a:r>
            <a:r>
              <a:rPr lang="en-US" dirty="0" smtClean="0"/>
              <a:t>/&lt;workspace-id&gt;/</a:t>
            </a:r>
            <a:r>
              <a:rPr lang="en-US" dirty="0" err="1"/>
              <a:t>message?version</a:t>
            </a:r>
            <a:r>
              <a:rPr lang="en-US" dirty="0"/>
              <a:t>=2017-05-26</a:t>
            </a:r>
            <a:endParaRPr lang="x-none"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431636" y="8110797"/>
            <a:ext cx="22511957" cy="456022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algn="l"/>
            <a:r>
              <a:rPr lang="mr-IN" dirty="0"/>
              <a:t>{"input":{"text": "</a:t>
            </a:r>
            <a:r>
              <a:rPr lang="mr-IN" dirty="0" smtClean="0"/>
              <a:t>Qual é a previsão do tempo?"}</a:t>
            </a:r>
            <a:r>
              <a:rPr lang="mr-IN" dirty="0"/>
              <a:t>, </a:t>
            </a:r>
          </a:p>
          <a:p>
            <a:pPr algn="l"/>
            <a:r>
              <a:rPr lang="mr-IN" dirty="0"/>
              <a:t> "context": </a:t>
            </a:r>
            <a:r>
              <a:rPr lang="mr-IN" dirty="0" smtClean="0"/>
              <a:t>{...}</a:t>
            </a:r>
          </a:p>
          <a:p>
            <a:pPr algn="l"/>
            <a:r>
              <a:rPr lang="mr-IN" dirty="0"/>
              <a:t> </a:t>
            </a:r>
            <a:r>
              <a:rPr lang="mr-IN" dirty="0" smtClean="0"/>
              <a:t>“intents”: {}</a:t>
            </a:r>
          </a:p>
          <a:p>
            <a:pPr algn="l"/>
            <a:r>
              <a:rPr lang="mr-IN" dirty="0"/>
              <a:t> </a:t>
            </a:r>
            <a:r>
              <a:rPr lang="mr-IN" dirty="0" smtClean="0"/>
              <a:t>“entities”:{}</a:t>
            </a:r>
          </a:p>
          <a:p>
            <a:pPr algn="l"/>
            <a:r>
              <a:rPr lang="mr-IN" dirty="0"/>
              <a:t> </a:t>
            </a:r>
            <a:r>
              <a:rPr lang="mr-IN" dirty="0" smtClean="0"/>
              <a:t>“output”:{}</a:t>
            </a:r>
            <a:endParaRPr lang="mr-IN" dirty="0"/>
          </a:p>
          <a:p>
            <a:pPr algn="l"/>
            <a:r>
              <a:rPr lang="mr-IN" dirty="0"/>
              <a:t>}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780960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0" y="63498"/>
            <a:ext cx="20712546" cy="173863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Como interagir com conversation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72193" y="1631834"/>
            <a:ext cx="21312909" cy="126422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x-none" dirty="0" smtClean="0"/>
              <a:t>Exemplo de Resposta: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461818" y="2972049"/>
            <a:ext cx="22511957" cy="954620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algn="l"/>
            <a:r>
              <a:rPr lang="mr-IN" sz="3600" dirty="0"/>
              <a:t>{ "intents": [{"intent": "previsao_do_tempo",</a:t>
            </a:r>
          </a:p>
          <a:p>
            <a:pPr algn="l"/>
            <a:r>
              <a:rPr lang="mr-IN" sz="3600" dirty="0"/>
              <a:t>              "confidence": 1}],</a:t>
            </a:r>
          </a:p>
          <a:p>
            <a:pPr algn="l"/>
            <a:r>
              <a:rPr lang="mr-IN" sz="3600" dirty="0"/>
              <a:t>  "entities": [{"entity": "horario",</a:t>
            </a:r>
          </a:p>
          <a:p>
            <a:pPr algn="l"/>
            <a:r>
              <a:rPr lang="mr-IN" sz="3600" dirty="0"/>
              <a:t>                "location": [0,4],</a:t>
            </a:r>
          </a:p>
          <a:p>
            <a:pPr algn="l"/>
            <a:r>
              <a:rPr lang="mr-IN" sz="3600" dirty="0"/>
              <a:t>                "value": "quarta",</a:t>
            </a:r>
          </a:p>
          <a:p>
            <a:pPr algn="l"/>
            <a:r>
              <a:rPr lang="mr-IN" sz="3600" dirty="0"/>
              <a:t>                "confidence": 0.8},</a:t>
            </a:r>
          </a:p>
          <a:p>
            <a:pPr algn="l"/>
            <a:r>
              <a:rPr lang="mr-IN" sz="3600" dirty="0"/>
              <a:t>  "input": {"text": "Qual é a previsão do tempo?"},</a:t>
            </a:r>
          </a:p>
          <a:p>
            <a:pPr algn="l"/>
            <a:r>
              <a:rPr lang="mr-IN" sz="3600" dirty="0"/>
              <a:t>  "output": { "text": ["Checando a previsão do tempo para hoje"  ],</a:t>
            </a:r>
          </a:p>
          <a:p>
            <a:pPr algn="l"/>
            <a:r>
              <a:rPr lang="mr-IN" sz="3600" dirty="0"/>
              <a:t>              "nodes_visited": ["node_6_1499634229430"],</a:t>
            </a:r>
          </a:p>
          <a:p>
            <a:pPr algn="l"/>
            <a:r>
              <a:rPr lang="mr-IN" sz="3600" dirty="0"/>
              <a:t>              "log_messages": []},</a:t>
            </a:r>
          </a:p>
          <a:p>
            <a:pPr algn="l"/>
            <a:r>
              <a:rPr lang="mr-IN" sz="3600" dirty="0"/>
              <a:t>  "context": {"conversation_id": "91a8ca6f-8f59-48fa-a532-a20e1092bc91",</a:t>
            </a:r>
          </a:p>
          <a:p>
            <a:pPr algn="l"/>
            <a:r>
              <a:rPr lang="mr-IN" sz="3600" dirty="0"/>
              <a:t>              "system": {"dialog_stack": [{"dialog_node": "root"}],</a:t>
            </a:r>
          </a:p>
          <a:p>
            <a:pPr algn="l"/>
            <a:r>
              <a:rPr lang="mr-IN" sz="3600" dirty="0"/>
              <a:t>              "dialog_turn_counter": 1,</a:t>
            </a:r>
          </a:p>
          <a:p>
            <a:pPr algn="l"/>
            <a:r>
              <a:rPr lang="mr-IN" sz="3600" dirty="0"/>
              <a:t>              "dialog_request_counter": 1,</a:t>
            </a:r>
          </a:p>
          <a:p>
            <a:pPr algn="l"/>
            <a:r>
              <a:rPr lang="mr-IN" sz="3600" dirty="0"/>
              <a:t>              "_node_output_map": {"node_7_1499634278315": [0]},</a:t>
            </a:r>
          </a:p>
          <a:p>
            <a:pPr algn="l"/>
            <a:r>
              <a:rPr lang="mr-IN" sz="3600" dirty="0"/>
              <a:t>              "branch_exited": true,</a:t>
            </a:r>
          </a:p>
          <a:p>
            <a:pPr algn="l"/>
            <a:r>
              <a:rPr lang="mr-IN" sz="3600" dirty="0"/>
              <a:t>              "branch_exited_reason": "completed"}}}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6871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523999" y="4000500"/>
            <a:ext cx="22419593" cy="11487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www.ibm.com</a:t>
            </a:r>
            <a:r>
              <a:rPr lang="en-US" dirty="0"/>
              <a:t>/</a:t>
            </a:r>
            <a:r>
              <a:rPr lang="en-US" dirty="0" err="1"/>
              <a:t>watson</a:t>
            </a:r>
            <a:r>
              <a:rPr lang="en-US" dirty="0"/>
              <a:t>/</a:t>
            </a:r>
            <a:r>
              <a:rPr lang="en-US" dirty="0" err="1"/>
              <a:t>developercloud</a:t>
            </a:r>
            <a:r>
              <a:rPr lang="en-US" dirty="0"/>
              <a:t>/developer-</a:t>
            </a:r>
            <a:r>
              <a:rPr lang="en-US" dirty="0" err="1" smtClean="0"/>
              <a:t>tools.html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4" name="Picture 3" descr="Screen Shot 2017-07-09 at 2.35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275" y="6161323"/>
            <a:ext cx="19978798" cy="51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048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1685636" y="1079499"/>
            <a:ext cx="19234728" cy="26987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NdoeJS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5254624" y="4000500"/>
            <a:ext cx="14568568" cy="7858126"/>
          </a:xfrm>
          <a:prstGeom prst="rect">
            <a:avLst/>
          </a:prstGeom>
        </p:spPr>
        <p:txBody>
          <a:bodyPr/>
          <a:lstStyle/>
          <a:p>
            <a:r>
              <a:rPr lang="x-none" dirty="0" smtClean="0"/>
              <a:t>Tópico 1</a:t>
            </a:r>
            <a:endParaRPr dirty="0"/>
          </a:p>
          <a:p>
            <a:pPr lvl="1"/>
            <a:r>
              <a:rPr lang="x-none" dirty="0" smtClean="0"/>
              <a:t>Tópico 2</a:t>
            </a:r>
            <a:endParaRPr dirty="0"/>
          </a:p>
          <a:p>
            <a:pPr lvl="1"/>
            <a:r>
              <a:rPr lang="x-none" dirty="0" smtClean="0"/>
              <a:t>Tópico 3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0834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- NodeJS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2469564" y="4000500"/>
            <a:ext cx="18915538" cy="87938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x-none" dirty="0" smtClean="0"/>
              <a:t>Repositório NPM: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https://www.npmjs.com/package/watson-developer-</a:t>
            </a:r>
            <a:r>
              <a:rPr lang="en-US" dirty="0" smtClean="0">
                <a:hlinkClick r:id="rId3"/>
              </a:rPr>
              <a:t>cloud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https://github.com/watson-developer-cloud/node-</a:t>
            </a:r>
            <a:r>
              <a:rPr lang="en-US" dirty="0" smtClean="0">
                <a:hlinkClick r:id="rId4"/>
              </a:rPr>
              <a:t>sdk</a:t>
            </a:r>
            <a:endParaRPr lang="en-US" dirty="0" smtClean="0"/>
          </a:p>
          <a:p>
            <a:r>
              <a:rPr lang="x-none" dirty="0"/>
              <a:t>Instalação 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x-none" dirty="0"/>
              <a:t>pm install </a:t>
            </a:r>
            <a:r>
              <a:rPr lang="mr-IN" dirty="0"/>
              <a:t>--</a:t>
            </a:r>
            <a:r>
              <a:rPr lang="x-none" dirty="0"/>
              <a:t>save </a:t>
            </a:r>
            <a:r>
              <a:rPr lang="en-US" dirty="0">
                <a:hlinkClick r:id="rId3"/>
              </a:rPr>
              <a:t>watson-developer-</a:t>
            </a:r>
            <a:r>
              <a:rPr lang="en-US" dirty="0" smtClean="0">
                <a:hlinkClick r:id="rId3"/>
              </a:rPr>
              <a:t>cloud</a:t>
            </a:r>
            <a:endParaRPr lang="en-US"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12701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- NodeJS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2469564" y="3371273"/>
            <a:ext cx="18915538" cy="9882909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watson</a:t>
            </a:r>
            <a:r>
              <a:rPr lang="en-US" dirty="0"/>
              <a:t> = require('</a:t>
            </a:r>
            <a:r>
              <a:rPr lang="en-US" dirty="0" err="1"/>
              <a:t>watson</a:t>
            </a:r>
            <a:r>
              <a:rPr lang="en-US" dirty="0"/>
              <a:t>-developer-cloud');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conversation = </a:t>
            </a:r>
            <a:r>
              <a:rPr lang="en-US" dirty="0" err="1"/>
              <a:t>watson.conversation</a:t>
            </a:r>
            <a:r>
              <a:rPr lang="en-US" dirty="0"/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username: '{username}',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password: '{password}',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version: 'v1',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version_date</a:t>
            </a:r>
            <a:r>
              <a:rPr lang="en-US" dirty="0"/>
              <a:t>: '2017-05-26'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// Replace with the context obtained from the initial request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context = {};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conversation.message</a:t>
            </a:r>
            <a:r>
              <a:rPr lang="en-US" dirty="0"/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workspace_id</a:t>
            </a:r>
            <a:r>
              <a:rPr lang="en-US" dirty="0"/>
              <a:t>: '25dfa8a0-0263-471b-8980-317e68c30488',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input: {'text': </a:t>
            </a:r>
            <a:r>
              <a:rPr lang="en-US" dirty="0" smtClean="0"/>
              <a:t>’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previsão</a:t>
            </a:r>
            <a:r>
              <a:rPr lang="en-US" dirty="0" smtClean="0"/>
              <a:t> do tempo?'</a:t>
            </a:r>
            <a:r>
              <a:rPr lang="en-US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context: context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},  function(err, response)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if (err)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console.log</a:t>
            </a:r>
            <a:r>
              <a:rPr lang="en-US" dirty="0"/>
              <a:t>('error:', err);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JSON.stringify</a:t>
            </a:r>
            <a:r>
              <a:rPr lang="en-US" dirty="0"/>
              <a:t>(response, null, 2));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});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42679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2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- NodeJS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2469564" y="3371273"/>
            <a:ext cx="18915538" cy="98829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x-none" dirty="0" smtClean="0"/>
              <a:t>Projeto Exemplo: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hackatruck</a:t>
            </a:r>
            <a:r>
              <a:rPr lang="en-US" dirty="0"/>
              <a:t>/conversation-</a:t>
            </a:r>
            <a:r>
              <a:rPr lang="en-US" dirty="0" err="1" smtClean="0"/>
              <a:t>nodejs</a:t>
            </a:r>
            <a:endParaRPr lang="x-none" dirty="0" smtClean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33510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- Swift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011345" y="4000500"/>
            <a:ext cx="21826238" cy="7858126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watson</a:t>
            </a:r>
            <a:r>
              <a:rPr lang="en-US" dirty="0"/>
              <a:t>-developer-cloud/swift-</a:t>
            </a:r>
            <a:r>
              <a:rPr lang="en-US" dirty="0" err="1"/>
              <a:t>sdk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38939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- Swift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011345" y="3778251"/>
            <a:ext cx="22649426" cy="892066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Instalação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$ brew update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brew install </a:t>
            </a:r>
            <a:r>
              <a:rPr lang="en-US" dirty="0" err="1" smtClean="0"/>
              <a:t>carthage</a:t>
            </a:r>
            <a:endParaRPr lang="en-US" dirty="0" smtClean="0"/>
          </a:p>
          <a:p>
            <a:r>
              <a:rPr lang="en-US" dirty="0" err="1" smtClean="0"/>
              <a:t>Crie</a:t>
            </a:r>
            <a:r>
              <a:rPr lang="en-US" dirty="0" smtClean="0"/>
              <a:t> um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Cartfile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raiz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(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o .</a:t>
            </a:r>
            <a:r>
              <a:rPr lang="en-US" dirty="0" err="1" smtClean="0"/>
              <a:t>xcodeProject</a:t>
            </a:r>
            <a:r>
              <a:rPr lang="en-US" dirty="0" smtClean="0"/>
              <a:t>) </a:t>
            </a:r>
            <a:r>
              <a:rPr lang="en-US" dirty="0" err="1" smtClean="0"/>
              <a:t>contendo</a:t>
            </a:r>
            <a:r>
              <a:rPr lang="en-US" dirty="0" smtClean="0"/>
              <a:t>  ‘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dirty="0" err="1"/>
              <a:t>watson</a:t>
            </a:r>
            <a:r>
              <a:rPr lang="en-US" dirty="0"/>
              <a:t>-developer-cloud/swift-</a:t>
            </a:r>
            <a:r>
              <a:rPr lang="en-US" dirty="0" err="1" smtClean="0"/>
              <a:t>sdk</a:t>
            </a:r>
            <a:r>
              <a:rPr lang="en-US" dirty="0" smtClean="0"/>
              <a:t>”’</a:t>
            </a:r>
          </a:p>
          <a:p>
            <a:pPr marL="0" indent="0">
              <a:buNone/>
            </a:pPr>
            <a:r>
              <a:rPr lang="en-US" dirty="0" smtClean="0"/>
              <a:t>$ echo </a:t>
            </a:r>
            <a:r>
              <a:rPr lang="en-US" dirty="0"/>
              <a:t>'</a:t>
            </a:r>
            <a:r>
              <a:rPr lang="en-US" dirty="0" err="1"/>
              <a:t>github</a:t>
            </a:r>
            <a:r>
              <a:rPr lang="en-US" dirty="0"/>
              <a:t> "</a:t>
            </a:r>
            <a:r>
              <a:rPr lang="en-US" dirty="0" err="1"/>
              <a:t>watson</a:t>
            </a:r>
            <a:r>
              <a:rPr lang="en-US" dirty="0"/>
              <a:t>-developer-cloud/swift-</a:t>
            </a:r>
            <a:r>
              <a:rPr lang="en-US" dirty="0" err="1"/>
              <a:t>sdk</a:t>
            </a:r>
            <a:r>
              <a:rPr lang="en-US" dirty="0"/>
              <a:t>"' &gt; </a:t>
            </a:r>
            <a:r>
              <a:rPr lang="en-US" dirty="0" err="1" smtClean="0"/>
              <a:t>Cartfile</a:t>
            </a:r>
            <a:endParaRPr lang="en-US" dirty="0" smtClean="0"/>
          </a:p>
          <a:p>
            <a:r>
              <a:rPr lang="x-none" dirty="0" smtClean="0"/>
              <a:t>Execute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carthage</a:t>
            </a:r>
            <a:r>
              <a:rPr lang="en-US" dirty="0" smtClean="0"/>
              <a:t> </a:t>
            </a:r>
            <a:r>
              <a:rPr lang="en-US" dirty="0"/>
              <a:t>update --platform </a:t>
            </a:r>
            <a:r>
              <a:rPr lang="en-US" dirty="0" err="1"/>
              <a:t>iOS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42554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53585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1962728" y="1079499"/>
            <a:ext cx="19422374" cy="26987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Conversation Visão Geral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5254624" y="4000500"/>
            <a:ext cx="14568568" cy="785812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x-none" dirty="0" smtClean="0"/>
              <a:t>API de conversação</a:t>
            </a:r>
          </a:p>
          <a:p>
            <a:r>
              <a:rPr lang="x-none" dirty="0" smtClean="0"/>
              <a:t>D</a:t>
            </a:r>
            <a:r>
              <a:rPr lang="en-US" dirty="0" err="1" smtClean="0"/>
              <a:t>i</a:t>
            </a:r>
            <a:r>
              <a:rPr lang="x-none" dirty="0" smtClean="0"/>
              <a:t>vidida em workspaces, intents, entities e dialogs</a:t>
            </a:r>
          </a:p>
          <a:p>
            <a:r>
              <a:rPr lang="x-none" dirty="0" smtClean="0"/>
              <a:t>Workspaces: Container para dialogos, entities e intents</a:t>
            </a:r>
          </a:p>
          <a:p>
            <a:r>
              <a:rPr lang="x-none" dirty="0" smtClean="0"/>
              <a:t>Intents: Intenções treinadas a partir de exemplos</a:t>
            </a:r>
          </a:p>
          <a:p>
            <a:r>
              <a:rPr lang="x-none" dirty="0" smtClean="0"/>
              <a:t>Entities: Entidades conhecidas e seus sinônimos</a:t>
            </a:r>
          </a:p>
          <a:p>
            <a:r>
              <a:rPr lang="x-none" dirty="0" smtClean="0"/>
              <a:t>Dialogs: Fluxos de diálogo com detalhemento de respostas simples ou complexas</a:t>
            </a:r>
          </a:p>
          <a:p>
            <a:r>
              <a:rPr lang="x-none" dirty="0" smtClean="0"/>
              <a:t>Ambiente gráfico para construir o Workspace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build="p" bldLvl="5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- Swift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011345" y="3778251"/>
            <a:ext cx="22649426" cy="892066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import ConversationV1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let username = "your-username-here"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let password = "your-password-here"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let version = "YYYY-MM-DD" // use today's date for the most recent version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let conversation = Conversation(username: username, password: password, version: version)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let </a:t>
            </a:r>
            <a:r>
              <a:rPr lang="en-US" dirty="0" err="1"/>
              <a:t>workspaceID</a:t>
            </a:r>
            <a:r>
              <a:rPr lang="en-US" dirty="0"/>
              <a:t> = "your-workspace-id-here"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let failure = { (error: Error) in print(error)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context: Context? // save context to continue conversation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conversation.message</a:t>
            </a:r>
            <a:r>
              <a:rPr lang="en-US" dirty="0"/>
              <a:t>(</a:t>
            </a:r>
            <a:r>
              <a:rPr lang="en-US" dirty="0" err="1"/>
              <a:t>withWorkspace</a:t>
            </a:r>
            <a:r>
              <a:rPr lang="en-US" dirty="0"/>
              <a:t>: </a:t>
            </a:r>
            <a:r>
              <a:rPr lang="en-US" dirty="0" err="1"/>
              <a:t>workspaceID</a:t>
            </a:r>
            <a:r>
              <a:rPr lang="en-US" dirty="0"/>
              <a:t>, failure: failure) { response 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print(</a:t>
            </a:r>
            <a:r>
              <a:rPr lang="en-US" dirty="0" err="1"/>
              <a:t>response.output.text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context = </a:t>
            </a:r>
            <a:r>
              <a:rPr lang="en-US" dirty="0" err="1"/>
              <a:t>response.context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62611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- Swift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011345" y="3778251"/>
            <a:ext cx="22649426" cy="89206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x-none" dirty="0" smtClean="0"/>
              <a:t>Projeto de Exemplo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watson</a:t>
            </a:r>
            <a:r>
              <a:rPr lang="en-US" dirty="0"/>
              <a:t>-developer-cloud/simple-chat-swift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62611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2610682" y="1079499"/>
            <a:ext cx="17592700" cy="26987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</a:t>
            </a:r>
            <a:r>
              <a:rPr lang="mr-IN" dirty="0" smtClean="0"/>
              <a:t>–</a:t>
            </a:r>
            <a:r>
              <a:rPr lang="x-none" dirty="0" smtClean="0"/>
              <a:t> Node Red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2044259" y="3596570"/>
            <a:ext cx="20039947" cy="1575739"/>
          </a:xfrm>
          <a:prstGeom prst="rect">
            <a:avLst/>
          </a:prstGeom>
        </p:spPr>
        <p:txBody>
          <a:bodyPr/>
          <a:lstStyle/>
          <a:p>
            <a:r>
              <a:rPr lang="x-none" dirty="0" smtClean="0"/>
              <a:t>Exemplos de fluxo em: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hackatruck</a:t>
            </a:r>
            <a:r>
              <a:rPr lang="en-US" dirty="0"/>
              <a:t>/</a:t>
            </a:r>
            <a:r>
              <a:rPr lang="en-US" dirty="0" err="1"/>
              <a:t>NodeRed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72083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1570182" y="1079499"/>
            <a:ext cx="19814920" cy="43237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Exercícios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2586182" y="4294909"/>
            <a:ext cx="20735636" cy="8441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x-none" dirty="0" smtClean="0"/>
              <a:t>Criar um novo workspace com intents, entities e dialogs</a:t>
            </a:r>
          </a:p>
          <a:p>
            <a:r>
              <a:rPr lang="x-none" dirty="0" smtClean="0"/>
              <a:t>Criar uma app em NodeJS/Swift/NodeRed que utilize o workspace criado</a:t>
            </a:r>
          </a:p>
          <a:p>
            <a:r>
              <a:rPr lang="x-none" dirty="0" smtClean="0"/>
              <a:t>Adicionar ações mais complexas à app</a:t>
            </a:r>
          </a:p>
          <a:p>
            <a:pPr lvl="1"/>
            <a:r>
              <a:rPr lang="x-none" dirty="0" smtClean="0"/>
              <a:t>Enviar mensagem no twitter quando usuario disser “Quero postar uma mensagem no twitter”</a:t>
            </a:r>
          </a:p>
          <a:p>
            <a:pPr lvl="1"/>
            <a:endParaRPr lang="x-none"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80960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2170545" y="1079499"/>
            <a:ext cx="20366181" cy="269875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Arquitetura de uma aplicação com Conversation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3" name="Picture 2" descr="Screen Shot 2017-07-09 at 4.52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54" y="4432299"/>
            <a:ext cx="21076001" cy="866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199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5254624" y="323273"/>
            <a:ext cx="13874751" cy="23927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Línguas Suportadas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3" name="Picture 2" descr="Screen Shot 2017-07-09 at 4.58.2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05" y="2516910"/>
            <a:ext cx="15388649" cy="105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960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Documentação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085273" y="4000500"/>
            <a:ext cx="23298727" cy="78581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www.ibm.com</a:t>
            </a:r>
            <a:r>
              <a:rPr lang="en-US" dirty="0"/>
              <a:t>/</a:t>
            </a:r>
            <a:r>
              <a:rPr lang="en-US" dirty="0" err="1"/>
              <a:t>watson</a:t>
            </a:r>
            <a:r>
              <a:rPr lang="en-US" dirty="0"/>
              <a:t>/</a:t>
            </a:r>
            <a:r>
              <a:rPr lang="en-US" dirty="0" err="1"/>
              <a:t>developercloud</a:t>
            </a:r>
            <a:r>
              <a:rPr lang="en-US" dirty="0"/>
              <a:t>/doc/conversation/</a:t>
            </a:r>
            <a:r>
              <a:rPr lang="en-US" dirty="0" err="1"/>
              <a:t>index.html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51931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2101274" y="1079499"/>
            <a:ext cx="19696544" cy="269875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Criar instância de Conversation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6" name="Picture 5" descr="Screen Shot 2017-07-06 at 8.49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84" y="3535134"/>
            <a:ext cx="18902218" cy="969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931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Criar instancia de Conversation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2" name="Picture 1" descr="Screen Shot 2017-07-09 at 5.15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4009736"/>
            <a:ext cx="19278600" cy="90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0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Credenciais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2" name="Picture 1" descr="Screen Shot 2017-07-09 at 5.17.0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72" y="3574472"/>
            <a:ext cx="23338831" cy="870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0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7010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7010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7010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7010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1741</Words>
  <Application>Microsoft Macintosh PowerPoint</Application>
  <PresentationFormat>Custom</PresentationFormat>
  <Paragraphs>168</Paragraphs>
  <Slides>33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Black</vt:lpstr>
      <vt:lpstr>Watson Conversation</vt:lpstr>
      <vt:lpstr>Conversation Demo</vt:lpstr>
      <vt:lpstr>Conversation Visão Geral</vt:lpstr>
      <vt:lpstr>Arquitetura de uma aplicação com Conversation</vt:lpstr>
      <vt:lpstr>Línguas Suportadas</vt:lpstr>
      <vt:lpstr>Documentação</vt:lpstr>
      <vt:lpstr>Criar instância de Conversation</vt:lpstr>
      <vt:lpstr>Criar instancia de Conversation</vt:lpstr>
      <vt:lpstr>Credenciais</vt:lpstr>
      <vt:lpstr>Preços</vt:lpstr>
      <vt:lpstr>Acesso ao Dashboard</vt:lpstr>
      <vt:lpstr>Criar um workspace</vt:lpstr>
      <vt:lpstr>Criar um workspace</vt:lpstr>
      <vt:lpstr>Criação de Intents</vt:lpstr>
      <vt:lpstr>Criação de Entities</vt:lpstr>
      <vt:lpstr>Criação de Dialogs</vt:lpstr>
      <vt:lpstr>Criação de Dialogs</vt:lpstr>
      <vt:lpstr>Teste o diálogo</vt:lpstr>
      <vt:lpstr>Exportar e importar</vt:lpstr>
      <vt:lpstr>Improve</vt:lpstr>
      <vt:lpstr>Como interagir com conversation</vt:lpstr>
      <vt:lpstr>Como interagir com conversation</vt:lpstr>
      <vt:lpstr>Bibliotecas</vt:lpstr>
      <vt:lpstr>Bibliotecas NdoeJS</vt:lpstr>
      <vt:lpstr>Bibliotecas - NodeJS</vt:lpstr>
      <vt:lpstr>Bibliotecas - NodeJS</vt:lpstr>
      <vt:lpstr>Bibliotecas - NodeJS</vt:lpstr>
      <vt:lpstr>Bibliotecas - Swift</vt:lpstr>
      <vt:lpstr>Bibliotecas - Swift</vt:lpstr>
      <vt:lpstr>Bibliotecas - Swift</vt:lpstr>
      <vt:lpstr>Bibliotecas - Swift</vt:lpstr>
      <vt:lpstr>Bibliotecas – Node Red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cp:lastModifiedBy>Leandro David</cp:lastModifiedBy>
  <cp:revision>24</cp:revision>
  <dcterms:modified xsi:type="dcterms:W3CDTF">2017-07-11T22:17:45Z</dcterms:modified>
</cp:coreProperties>
</file>