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63" r:id="rId3"/>
    <p:sldId id="257" r:id="rId4"/>
    <p:sldId id="258" r:id="rId5"/>
    <p:sldId id="260" r:id="rId6"/>
    <p:sldId id="274" r:id="rId7"/>
    <p:sldId id="275" r:id="rId8"/>
    <p:sldId id="276" r:id="rId9"/>
    <p:sldId id="282" r:id="rId10"/>
    <p:sldId id="259" r:id="rId11"/>
    <p:sldId id="298" r:id="rId12"/>
    <p:sldId id="306" r:id="rId13"/>
    <p:sldId id="300" r:id="rId14"/>
    <p:sldId id="301" r:id="rId15"/>
    <p:sldId id="266" r:id="rId16"/>
    <p:sldId id="270" r:id="rId17"/>
    <p:sldId id="277" r:id="rId18"/>
    <p:sldId id="278" r:id="rId19"/>
    <p:sldId id="302" r:id="rId20"/>
    <p:sldId id="279" r:id="rId21"/>
    <p:sldId id="271" r:id="rId22"/>
    <p:sldId id="272" r:id="rId23"/>
    <p:sldId id="283" r:id="rId24"/>
    <p:sldId id="273" r:id="rId25"/>
    <p:sldId id="288" r:id="rId26"/>
    <p:sldId id="303" r:id="rId27"/>
    <p:sldId id="289" r:id="rId28"/>
    <p:sldId id="304" r:id="rId29"/>
    <p:sldId id="308" r:id="rId30"/>
    <p:sldId id="290" r:id="rId31"/>
    <p:sldId id="284" r:id="rId32"/>
    <p:sldId id="285" r:id="rId33"/>
    <p:sldId id="292" r:id="rId34"/>
    <p:sldId id="305" r:id="rId35"/>
    <p:sldId id="307" r:id="rId36"/>
    <p:sldId id="293" r:id="rId37"/>
    <p:sldId id="286" r:id="rId38"/>
    <p:sldId id="294" r:id="rId39"/>
    <p:sldId id="296" r:id="rId40"/>
    <p:sldId id="295" r:id="rId41"/>
    <p:sldId id="287" r:id="rId42"/>
    <p:sldId id="297" r:id="rId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04" y="-68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7855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gradFill flip="none" rotWithShape="1">
          <a:gsLst>
            <a:gs pos="0">
              <a:srgbClr val="000000"/>
            </a:gs>
            <a:gs pos="100000">
              <a:srgbClr val="53585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5651499" y="2809874"/>
            <a:ext cx="13081001" cy="412750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651499" y="7048500"/>
            <a:ext cx="13081001" cy="14128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5651499" y="8715375"/>
            <a:ext cx="13081001" cy="5873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5651499" y="6080125"/>
            <a:ext cx="13081001" cy="889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4060030" y="761999"/>
            <a:ext cx="16256003" cy="12192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gradFill flip="none" rotWithShape="1">
          <a:gsLst>
            <a:gs pos="0">
              <a:srgbClr val="000000"/>
            </a:gs>
            <a:gs pos="100000">
              <a:srgbClr val="53585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6088062" y="1587499"/>
            <a:ext cx="12197521" cy="7381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5651499" y="9159875"/>
            <a:ext cx="13081001" cy="1778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651499" y="11001375"/>
            <a:ext cx="13081001" cy="14128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5651499" y="4794250"/>
            <a:ext cx="13081001" cy="4127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61874" y="1560649"/>
            <a:ext cx="6657211" cy="102711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5254624" y="1555749"/>
            <a:ext cx="6667501" cy="498475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254624" y="6715125"/>
            <a:ext cx="6667501" cy="5143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sz="half" idx="1"/>
          </p:nvPr>
        </p:nvSpPr>
        <p:spPr>
          <a:xfrm>
            <a:off x="5254624" y="4000500"/>
            <a:ext cx="13874751" cy="7858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61875" y="4000500"/>
            <a:ext cx="6667501" cy="78581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254624" y="4000500"/>
            <a:ext cx="6667501" cy="7858126"/>
          </a:xfrm>
          <a:prstGeom prst="rect">
            <a:avLst/>
          </a:prstGeom>
        </p:spPr>
        <p:txBody>
          <a:bodyPr/>
          <a:lstStyle>
            <a:lvl1pPr marL="440871" indent="-440871">
              <a:spcBef>
                <a:spcPts val="3800"/>
              </a:spcBef>
              <a:defRPr sz="3600"/>
            </a:lvl1pPr>
            <a:lvl2pPr marL="783771" indent="-440871">
              <a:spcBef>
                <a:spcPts val="3800"/>
              </a:spcBef>
              <a:defRPr sz="3600"/>
            </a:lvl2pPr>
            <a:lvl3pPr marL="1329871" indent="-440871">
              <a:spcBef>
                <a:spcPts val="3800"/>
              </a:spcBef>
              <a:defRPr sz="3600"/>
            </a:lvl3pPr>
            <a:lvl4pPr marL="1774371" indent="-440871">
              <a:spcBef>
                <a:spcPts val="3800"/>
              </a:spcBef>
              <a:defRPr sz="3600"/>
            </a:lvl4pPr>
            <a:lvl5pPr marL="2218871" indent="-440871">
              <a:spcBef>
                <a:spcPts val="3800"/>
              </a:spcBef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77750" y="6969125"/>
            <a:ext cx="6667501" cy="48736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77749" y="1555749"/>
            <a:ext cx="6667501" cy="4873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5254625" y="1555749"/>
            <a:ext cx="6667501" cy="1028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>
            <a:spLocks noGrp="1"/>
          </p:cNvSpPr>
          <p:nvPr>
            <p:ph type="body" idx="1"/>
          </p:nvPr>
        </p:nvSpPr>
        <p:spPr>
          <a:xfrm>
            <a:off x="5254624" y="2349499"/>
            <a:ext cx="13874751" cy="90170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5254624" y="1079499"/>
            <a:ext cx="13874751" cy="2698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44743" y="12334875"/>
            <a:ext cx="478639" cy="495300"/>
          </a:xfrm>
          <a:prstGeom prst="rect">
            <a:avLst/>
          </a:prstGeom>
          <a:ln w="3175">
            <a:miter lim="400000"/>
          </a:ln>
        </p:spPr>
        <p:txBody>
          <a:bodyPr wrap="none" lIns="63500" tIns="63500" rIns="63500" bIns="635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84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29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473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18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362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807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51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96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40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/developercloud" TargetMode="External"/><Relationship Id="rId4" Type="http://schemas.openxmlformats.org/officeDocument/2006/relationships/hyperlink" Target="https://swift.org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ibm.com/watso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.watsonplatform.net/speech-to-text/api/v1/recognize?model=pt-BR_BroadbandMode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.watsonplatform.net/authorization/api/v1/token?url=https://stream.watsonplatform.net/text-to-speech/api" TargetMode="External"/><Relationship Id="rId4" Type="http://schemas.openxmlformats.org/officeDocument/2006/relationships/hyperlink" Target="https://www.ibm.com/watson/developercloud/doc/common/getting-started-tokens.html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atruck/stt-websocket-nodejs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watson-developer-cloud" TargetMode="External"/><Relationship Id="rId4" Type="http://schemas.openxmlformats.org/officeDocument/2006/relationships/hyperlink" Target="https://github.com/watson-developer-cloud/node-sdk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wift"/>
          <p:cNvSpPr>
            <a:spLocks noGrp="1"/>
          </p:cNvSpPr>
          <p:nvPr>
            <p:ph type="ctrTitle"/>
          </p:nvPr>
        </p:nvSpPr>
        <p:spPr>
          <a:xfrm>
            <a:off x="3925455" y="2809874"/>
            <a:ext cx="16994909" cy="4127502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Watson Speech to Text</a:t>
            </a:r>
            <a:endParaRPr dirty="0"/>
          </a:p>
        </p:txBody>
      </p:sp>
      <p:sp>
        <p:nvSpPr>
          <p:cNvPr id="120" name="https://developer.apple.com/swift/…"/>
          <p:cNvSpPr>
            <a:spLocks noGrp="1"/>
          </p:cNvSpPr>
          <p:nvPr>
            <p:ph type="subTitle" sz="quarter" idx="1"/>
          </p:nvPr>
        </p:nvSpPr>
        <p:spPr>
          <a:xfrm>
            <a:off x="4371363" y="7048500"/>
            <a:ext cx="15970267" cy="2647724"/>
          </a:xfrm>
          <a:prstGeom prst="rect">
            <a:avLst/>
          </a:prstGeom>
        </p:spPr>
        <p:txBody>
          <a:bodyPr/>
          <a:lstStyle/>
          <a:p>
            <a:r>
              <a:rPr lang="en-US" u="sng" dirty="0">
                <a:hlinkClick r:id="rId2"/>
              </a:rPr>
              <a:t>https://www.ibm.com/watson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://www.ibm.com/watson</a:t>
            </a:r>
            <a:r>
              <a:rPr lang="en-US" u="sng" dirty="0" smtClean="0">
                <a:hlinkClick r:id="rId3"/>
              </a:rPr>
              <a:t>/developercloud</a:t>
            </a:r>
            <a:endParaRPr lang="en-US" u="sng" dirty="0" smtClean="0"/>
          </a:p>
          <a:p>
            <a:endParaRPr u="sng" dirty="0">
              <a:hlinkClick r:id="rId4"/>
            </a:endParaRPr>
          </a:p>
        </p:txBody>
      </p:sp>
      <p:pic>
        <p:nvPicPr>
          <p:cNvPr id="12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HTTP REST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147324" y="3344543"/>
            <a:ext cx="22257827" cy="89851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dirty="0" smtClean="0"/>
              <a:t>POST /recognize</a:t>
            </a:r>
          </a:p>
          <a:p>
            <a:pPr lvl="1"/>
            <a:r>
              <a:rPr lang="en-US" dirty="0" err="1" smtClean="0"/>
              <a:t>POST</a:t>
            </a:r>
            <a:r>
              <a:rPr lang="en-US" dirty="0" err="1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://stream.watsonplatform.net/speech-to-text/api/v1/recognize?model=pt-</a:t>
            </a:r>
            <a:r>
              <a:rPr lang="en-US" dirty="0" smtClean="0">
                <a:hlinkClick r:id="rId3"/>
              </a:rPr>
              <a:t>BR_BroadbandModel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ontent-type:audio</a:t>
            </a:r>
            <a:r>
              <a:rPr lang="en-US" dirty="0" smtClean="0"/>
              <a:t>/wav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ody: </a:t>
            </a:r>
            <a:r>
              <a:rPr lang="en-US" dirty="0" err="1" smtClean="0"/>
              <a:t>audio_file.wav</a:t>
            </a:r>
            <a:endParaRPr lang="en-US" dirty="0" smtClean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8906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HTTP REST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022131" y="3778250"/>
            <a:ext cx="19513395" cy="603755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mr-IN" dirty="0" smtClean="0"/>
              <a:t>Resposta:</a:t>
            </a:r>
          </a:p>
          <a:p>
            <a:pPr algn="l"/>
            <a:r>
              <a:rPr lang="mr-IN" dirty="0" smtClean="0"/>
              <a:t>{</a:t>
            </a:r>
          </a:p>
          <a:p>
            <a:pPr algn="l"/>
            <a:r>
              <a:rPr lang="mr-IN" dirty="0" smtClean="0"/>
              <a:t>	"</a:t>
            </a:r>
            <a:r>
              <a:rPr lang="mr-IN" dirty="0"/>
              <a:t>results": [{"alternatives": [</a:t>
            </a:r>
          </a:p>
          <a:p>
            <a:pPr algn="l"/>
            <a:r>
              <a:rPr lang="mr-IN" dirty="0"/>
              <a:t>                { "confidence": 0.986,</a:t>
            </a:r>
          </a:p>
          <a:p>
            <a:pPr algn="l"/>
            <a:r>
              <a:rPr lang="mr-IN" dirty="0"/>
              <a:t>                  "transcript": "isso é um teste"}],</a:t>
            </a:r>
          </a:p>
          <a:p>
            <a:pPr algn="l"/>
            <a:r>
              <a:rPr lang="mr-IN" dirty="0"/>
              <a:t>              "final": true}],</a:t>
            </a:r>
          </a:p>
          <a:p>
            <a:pPr algn="l"/>
            <a:r>
              <a:rPr lang="mr-IN" dirty="0"/>
              <a:t>  </a:t>
            </a:r>
            <a:r>
              <a:rPr lang="mr-IN" dirty="0" smtClean="0"/>
              <a:t>	"</a:t>
            </a:r>
            <a:r>
              <a:rPr lang="mr-IN" dirty="0"/>
              <a:t>result_index": </a:t>
            </a:r>
            <a:r>
              <a:rPr lang="mr-IN" dirty="0" smtClean="0"/>
              <a:t>0</a:t>
            </a:r>
          </a:p>
          <a:p>
            <a:pPr algn="l"/>
            <a:r>
              <a:rPr lang="mr-IN" dirty="0" smtClean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08825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HTTP REST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147324" y="3344542"/>
            <a:ext cx="22257827" cy="1037145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1">
              <a:spcBef>
                <a:spcPts val="0"/>
              </a:spcBef>
            </a:pPr>
            <a:r>
              <a:rPr lang="en-US" dirty="0" err="1" smtClean="0"/>
              <a:t>Par</a:t>
            </a:r>
            <a:r>
              <a:rPr lang="en-US" dirty="0" err="1" smtClean="0"/>
              <a:t>âmetros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b="1" dirty="0" smtClean="0"/>
              <a:t>content</a:t>
            </a:r>
            <a:r>
              <a:rPr lang="en-US" b="1" dirty="0" smtClean="0"/>
              <a:t>-</a:t>
            </a:r>
            <a:r>
              <a:rPr lang="en-US" b="1" dirty="0" smtClean="0"/>
              <a:t>type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err="1" smtClean="0"/>
              <a:t>formato</a:t>
            </a:r>
            <a:r>
              <a:rPr lang="en-US" b="1" dirty="0" smtClean="0"/>
              <a:t> do audio </a:t>
            </a:r>
            <a:r>
              <a:rPr lang="en-US" b="1" dirty="0" err="1" smtClean="0"/>
              <a:t>enviado</a:t>
            </a:r>
            <a:endParaRPr lang="en-US" b="1" dirty="0" smtClean="0"/>
          </a:p>
          <a:p>
            <a:pPr lvl="1">
              <a:spcBef>
                <a:spcPts val="0"/>
              </a:spcBef>
            </a:pPr>
            <a:r>
              <a:rPr lang="en-US" b="1" dirty="0"/>
              <a:t>m</a:t>
            </a:r>
            <a:r>
              <a:rPr lang="en-US" b="1" dirty="0" smtClean="0"/>
              <a:t>odel: o </a:t>
            </a:r>
            <a:r>
              <a:rPr lang="en-US" b="1" dirty="0" err="1" smtClean="0"/>
              <a:t>modelo</a:t>
            </a:r>
            <a:r>
              <a:rPr lang="en-US" b="1" dirty="0" smtClean="0"/>
              <a:t> (lingua) </a:t>
            </a:r>
            <a:r>
              <a:rPr lang="en-US" b="1" dirty="0" err="1" smtClean="0"/>
              <a:t>utilizado</a:t>
            </a:r>
            <a:r>
              <a:rPr lang="en-US" b="1" dirty="0"/>
              <a:t> (ex. </a:t>
            </a:r>
            <a:r>
              <a:rPr lang="en-US" b="1" dirty="0" err="1"/>
              <a:t>pt-</a:t>
            </a:r>
            <a:r>
              <a:rPr lang="en-US" b="1" dirty="0" err="1" smtClean="0"/>
              <a:t>BR_BroadbandModel</a:t>
            </a:r>
            <a:r>
              <a:rPr lang="en-US" b="1" dirty="0" smtClean="0"/>
              <a:t>)</a:t>
            </a:r>
            <a:endParaRPr lang="en-US" b="1" dirty="0" smtClean="0"/>
          </a:p>
          <a:p>
            <a:pPr lvl="1">
              <a:spcBef>
                <a:spcPts val="0"/>
              </a:spcBef>
            </a:pPr>
            <a:r>
              <a:rPr lang="en-US" b="1" dirty="0" err="1" smtClean="0"/>
              <a:t>body:conte</a:t>
            </a:r>
            <a:r>
              <a:rPr lang="en-US" b="1" dirty="0" err="1" smtClean="0"/>
              <a:t>údo</a:t>
            </a:r>
            <a:r>
              <a:rPr lang="en-US" b="1" dirty="0" smtClean="0"/>
              <a:t> do </a:t>
            </a:r>
            <a:r>
              <a:rPr lang="en-US" b="1" dirty="0" err="1" smtClean="0"/>
              <a:t>arquivo</a:t>
            </a:r>
            <a:r>
              <a:rPr lang="en-US" b="1" dirty="0" smtClean="0"/>
              <a:t> de audio</a:t>
            </a:r>
          </a:p>
          <a:p>
            <a:pPr lvl="1">
              <a:spcBef>
                <a:spcPts val="0"/>
              </a:spcBef>
            </a:pPr>
            <a:r>
              <a:rPr lang="en-US" b="1" dirty="0" err="1" smtClean="0"/>
              <a:t>inactivity_timeout</a:t>
            </a:r>
            <a:r>
              <a:rPr lang="en-US" b="1" dirty="0" smtClean="0"/>
              <a:t>: </a:t>
            </a:r>
            <a:r>
              <a:rPr lang="en-US" b="1" dirty="0" err="1" smtClean="0"/>
              <a:t>intervalo</a:t>
            </a:r>
            <a:r>
              <a:rPr lang="en-US" b="1" dirty="0" smtClean="0"/>
              <a:t> de </a:t>
            </a:r>
            <a:r>
              <a:rPr lang="en-US" b="1" dirty="0" err="1" smtClean="0"/>
              <a:t>silencio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interormper</a:t>
            </a:r>
            <a:r>
              <a:rPr lang="en-US" b="1" dirty="0" smtClean="0"/>
              <a:t> a </a:t>
            </a:r>
            <a:r>
              <a:rPr lang="en-US" b="1" dirty="0" err="1" smtClean="0"/>
              <a:t>conex</a:t>
            </a:r>
            <a:r>
              <a:rPr lang="en-US" b="1" dirty="0" err="1" smtClean="0"/>
              <a:t>ão</a:t>
            </a:r>
            <a:r>
              <a:rPr lang="en-US" b="1" dirty="0" smtClean="0"/>
              <a:t>. </a:t>
            </a:r>
            <a:r>
              <a:rPr lang="en-US" b="1" dirty="0" err="1" smtClean="0"/>
              <a:t>Padrão</a:t>
            </a:r>
            <a:r>
              <a:rPr lang="en-US" b="1" dirty="0" smtClean="0"/>
              <a:t> 30 </a:t>
            </a:r>
            <a:r>
              <a:rPr lang="en-US" b="1" dirty="0" err="1" smtClean="0"/>
              <a:t>segundos</a:t>
            </a:r>
            <a:r>
              <a:rPr lang="en-US" b="1" dirty="0" smtClean="0"/>
              <a:t>. -1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infinito</a:t>
            </a:r>
            <a:endParaRPr lang="en-US" b="1" dirty="0" smtClean="0"/>
          </a:p>
          <a:p>
            <a:pPr lvl="1">
              <a:spcBef>
                <a:spcPts val="0"/>
              </a:spcBef>
            </a:pPr>
            <a:r>
              <a:rPr lang="en-US" b="1" dirty="0" smtClean="0"/>
              <a:t>keywords: </a:t>
            </a:r>
            <a:r>
              <a:rPr lang="en-US" b="1" dirty="0" err="1" smtClean="0"/>
              <a:t>palavras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/>
              <a:t> </a:t>
            </a:r>
            <a:r>
              <a:rPr lang="en-US" b="1" dirty="0" err="1" smtClean="0"/>
              <a:t>serem</a:t>
            </a:r>
            <a:r>
              <a:rPr lang="en-US" b="1" dirty="0" smtClean="0"/>
              <a:t> </a:t>
            </a:r>
            <a:r>
              <a:rPr lang="en-US" b="1" dirty="0" err="1" smtClean="0"/>
              <a:t>localizadas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</a:t>
            </a:r>
            <a:r>
              <a:rPr lang="en-US" b="1" dirty="0" err="1" smtClean="0"/>
              <a:t>transcri</a:t>
            </a:r>
            <a:r>
              <a:rPr lang="en-US" b="1" dirty="0" err="1" smtClean="0"/>
              <a:t>ção</a:t>
            </a:r>
            <a:endParaRPr lang="en-US" b="1" dirty="0" smtClean="0"/>
          </a:p>
          <a:p>
            <a:pPr lvl="1">
              <a:spcBef>
                <a:spcPts val="0"/>
              </a:spcBef>
            </a:pPr>
            <a:r>
              <a:rPr lang="en-US" b="1" dirty="0" err="1" smtClean="0"/>
              <a:t>keywords_threshold</a:t>
            </a:r>
            <a:r>
              <a:rPr lang="en-US" b="1" dirty="0" smtClean="0"/>
              <a:t> : valor de </a:t>
            </a:r>
            <a:r>
              <a:rPr lang="en-US" b="1" dirty="0" err="1" smtClean="0"/>
              <a:t>confian</a:t>
            </a:r>
            <a:r>
              <a:rPr lang="en-US" b="1" dirty="0" err="1" smtClean="0"/>
              <a:t>ça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identificar</a:t>
            </a:r>
            <a:r>
              <a:rPr lang="en-US" b="1" dirty="0" smtClean="0"/>
              <a:t> </a:t>
            </a:r>
            <a:r>
              <a:rPr lang="en-US" b="1" dirty="0" err="1" smtClean="0"/>
              <a:t>keywors</a:t>
            </a:r>
            <a:r>
              <a:rPr lang="en-US" b="1" dirty="0" smtClean="0"/>
              <a:t> (entre 0 e 1)</a:t>
            </a:r>
          </a:p>
          <a:p>
            <a:pPr lvl="1">
              <a:spcBef>
                <a:spcPts val="0"/>
              </a:spcBef>
            </a:pPr>
            <a:r>
              <a:rPr lang="en-US" b="1" dirty="0" err="1" smtClean="0"/>
              <a:t>max_alternatives</a:t>
            </a:r>
            <a:r>
              <a:rPr lang="en-US" b="1" dirty="0" smtClean="0"/>
              <a:t>: </a:t>
            </a:r>
            <a:r>
              <a:rPr lang="en-US" b="1" dirty="0" err="1" smtClean="0"/>
              <a:t>M</a:t>
            </a:r>
            <a:r>
              <a:rPr lang="en-US" b="1" dirty="0" err="1" smtClean="0"/>
              <a:t>áximo</a:t>
            </a:r>
            <a:r>
              <a:rPr lang="en-US" b="1" dirty="0" smtClean="0"/>
              <a:t> de </a:t>
            </a:r>
            <a:r>
              <a:rPr lang="en-US" b="1" dirty="0" err="1" smtClean="0"/>
              <a:t>alternativas</a:t>
            </a:r>
            <a:r>
              <a:rPr lang="en-US" b="1" dirty="0" smtClean="0"/>
              <a:t> a </a:t>
            </a:r>
            <a:r>
              <a:rPr lang="en-US" b="1" dirty="0" err="1" smtClean="0"/>
              <a:t>serem</a:t>
            </a:r>
            <a:r>
              <a:rPr lang="en-US" b="1" dirty="0" smtClean="0"/>
              <a:t> </a:t>
            </a:r>
            <a:r>
              <a:rPr lang="en-US" b="1" dirty="0" err="1" smtClean="0"/>
              <a:t>retornadas</a:t>
            </a:r>
            <a:r>
              <a:rPr lang="en-US" b="1" dirty="0" smtClean="0"/>
              <a:t> (default 1)</a:t>
            </a:r>
          </a:p>
          <a:p>
            <a:pPr lvl="1">
              <a:spcBef>
                <a:spcPts val="0"/>
              </a:spcBef>
            </a:pPr>
            <a:r>
              <a:rPr lang="en-US" b="1" dirty="0" err="1" smtClean="0"/>
              <a:t>word_alternatives_threshold</a:t>
            </a:r>
            <a:r>
              <a:rPr lang="en-US" b="1" dirty="0" smtClean="0"/>
              <a:t>: valor de </a:t>
            </a:r>
            <a:r>
              <a:rPr lang="en-US" b="1" dirty="0" err="1" smtClean="0"/>
              <a:t>confian</a:t>
            </a:r>
            <a:r>
              <a:rPr lang="en-US" b="1" dirty="0" err="1" smtClean="0"/>
              <a:t>ça</a:t>
            </a:r>
            <a:r>
              <a:rPr lang="en-US" b="1" dirty="0" smtClean="0"/>
              <a:t> (entre 0 e 1)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alternativas</a:t>
            </a:r>
            <a:endParaRPr lang="en-US" b="1" dirty="0" smtClean="0"/>
          </a:p>
          <a:p>
            <a:pPr lvl="1">
              <a:spcBef>
                <a:spcPts val="0"/>
              </a:spcBef>
            </a:pPr>
            <a:r>
              <a:rPr lang="en-US" b="1" dirty="0" err="1" smtClean="0"/>
              <a:t>word_confidence</a:t>
            </a:r>
            <a:r>
              <a:rPr lang="en-US" b="1" dirty="0" smtClean="0"/>
              <a:t>: (true/</a:t>
            </a:r>
            <a:r>
              <a:rPr lang="en-US" dirty="0" smtClean="0"/>
              <a:t>false</a:t>
            </a:r>
            <a:r>
              <a:rPr lang="en-US" b="1" dirty="0" smtClean="0"/>
              <a:t>) </a:t>
            </a:r>
            <a:r>
              <a:rPr lang="en-US" b="1" dirty="0" err="1" smtClean="0"/>
              <a:t>retorna</a:t>
            </a:r>
            <a:r>
              <a:rPr lang="en-US" b="1" dirty="0" smtClean="0"/>
              <a:t> o valor de </a:t>
            </a:r>
            <a:r>
              <a:rPr lang="en-US" b="1" dirty="0" err="1" smtClean="0"/>
              <a:t>confian</a:t>
            </a:r>
            <a:r>
              <a:rPr lang="en-US" b="1" dirty="0" err="1" smtClean="0"/>
              <a:t>ça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cada</a:t>
            </a:r>
            <a:r>
              <a:rPr lang="en-US" b="1" dirty="0" smtClean="0"/>
              <a:t> </a:t>
            </a:r>
            <a:r>
              <a:rPr lang="en-US" b="1" dirty="0" err="1" smtClean="0"/>
              <a:t>palavra</a:t>
            </a:r>
            <a:endParaRPr lang="en-US" b="1" dirty="0" smtClean="0"/>
          </a:p>
          <a:p>
            <a:pPr lvl="1">
              <a:spcBef>
                <a:spcPts val="0"/>
              </a:spcBef>
            </a:pPr>
            <a:r>
              <a:rPr lang="en-US" b="1" dirty="0" smtClean="0"/>
              <a:t>timestamps</a:t>
            </a:r>
            <a:r>
              <a:rPr lang="en-US" b="1" dirty="0" smtClean="0">
                <a:sym typeface="Wingdings"/>
              </a:rPr>
              <a:t>: (true/</a:t>
            </a:r>
            <a:r>
              <a:rPr lang="en-US" dirty="0" smtClean="0">
                <a:sym typeface="Wingdings"/>
              </a:rPr>
              <a:t>false</a:t>
            </a:r>
            <a:r>
              <a:rPr lang="en-US" b="1" dirty="0" smtClean="0">
                <a:sym typeface="Wingdings"/>
              </a:rPr>
              <a:t>)</a:t>
            </a:r>
            <a:r>
              <a:rPr lang="en-US" b="1" dirty="0" err="1" smtClean="0"/>
              <a:t>informa</a:t>
            </a:r>
            <a:r>
              <a:rPr lang="en-US" b="1" dirty="0" smtClean="0"/>
              <a:t> o timestamp de </a:t>
            </a:r>
            <a:r>
              <a:rPr lang="en-US" b="1" dirty="0" err="1" smtClean="0"/>
              <a:t>cada</a:t>
            </a:r>
            <a:r>
              <a:rPr lang="en-US" b="1" dirty="0" smtClean="0"/>
              <a:t> </a:t>
            </a:r>
            <a:r>
              <a:rPr lang="en-US" b="1" dirty="0" err="1" smtClean="0"/>
              <a:t>palavra</a:t>
            </a:r>
            <a:endParaRPr lang="en-US" b="1" dirty="0" smtClean="0"/>
          </a:p>
          <a:p>
            <a:pPr lvl="1">
              <a:spcBef>
                <a:spcPts val="0"/>
              </a:spcBef>
            </a:pPr>
            <a:r>
              <a:rPr lang="en-US" dirty="0" err="1" smtClean="0"/>
              <a:t>profanity_filter</a:t>
            </a:r>
            <a:r>
              <a:rPr lang="en-US" dirty="0" smtClean="0"/>
              <a:t>: (true/false) </a:t>
            </a:r>
            <a:r>
              <a:rPr lang="en-US" dirty="0" err="1" smtClean="0"/>
              <a:t>filtra</a:t>
            </a:r>
            <a:r>
              <a:rPr lang="en-US" dirty="0" smtClean="0"/>
              <a:t> </a:t>
            </a:r>
            <a:r>
              <a:rPr lang="en-US" dirty="0" err="1" smtClean="0"/>
              <a:t>palavras</a:t>
            </a:r>
            <a:r>
              <a:rPr lang="en-US" dirty="0" smtClean="0"/>
              <a:t> de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cal</a:t>
            </a:r>
            <a:r>
              <a:rPr lang="en-US" dirty="0" err="1" smtClean="0"/>
              <a:t>ão</a:t>
            </a:r>
            <a:r>
              <a:rPr lang="en-US" dirty="0" smtClean="0"/>
              <a:t> e </a:t>
            </a:r>
            <a:r>
              <a:rPr lang="en-US" dirty="0" err="1" smtClean="0"/>
              <a:t>subistitui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asterisco</a:t>
            </a:r>
            <a:r>
              <a:rPr lang="en-US" dirty="0" smtClean="0"/>
              <a:t>(</a:t>
            </a:r>
            <a:r>
              <a:rPr lang="en-US" dirty="0"/>
              <a:t>US </a:t>
            </a:r>
            <a:r>
              <a:rPr lang="en-US" dirty="0" smtClean="0"/>
              <a:t>English)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smart_formatting</a:t>
            </a:r>
            <a:r>
              <a:rPr lang="en-US" dirty="0" smtClean="0"/>
              <a:t>(true/false): </a:t>
            </a:r>
            <a:r>
              <a:rPr lang="en-US" dirty="0" err="1" smtClean="0"/>
              <a:t>Convers</a:t>
            </a:r>
            <a:r>
              <a:rPr lang="en-US" dirty="0" err="1" smtClean="0"/>
              <a:t>ão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, data, </a:t>
            </a:r>
            <a:r>
              <a:rPr lang="en-US" dirty="0" err="1" smtClean="0"/>
              <a:t>dinheiro</a:t>
            </a:r>
            <a:r>
              <a:rPr lang="en-US" dirty="0" smtClean="0"/>
              <a:t> (US English)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speaker_labels</a:t>
            </a:r>
            <a:r>
              <a:rPr lang="en-US" dirty="0" smtClean="0"/>
              <a:t>: </a:t>
            </a:r>
            <a:r>
              <a:rPr lang="en-US" dirty="0" err="1" smtClean="0"/>
              <a:t>Identifica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(en,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jp</a:t>
            </a:r>
            <a:r>
              <a:rPr lang="en-US" dirty="0" smtClean="0"/>
              <a:t> Only)</a:t>
            </a:r>
            <a:endParaRPr lang="en-US" dirty="0" smtClean="0"/>
          </a:p>
          <a:p>
            <a:pPr lvl="1">
              <a:spcBef>
                <a:spcPts val="0"/>
              </a:spcBef>
            </a:pPr>
            <a:endParaRPr lang="en-US" b="1" dirty="0" smtClean="0"/>
          </a:p>
          <a:p>
            <a:pPr lvl="1"/>
            <a:endParaRPr lang="en-US" dirty="0" smtClean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0587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HTTP REST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147324" y="3869987"/>
            <a:ext cx="22257827" cy="898514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>
              <a:spcBef>
                <a:spcPts val="0"/>
              </a:spcBef>
            </a:pPr>
            <a:r>
              <a:rPr lang="en-US" dirty="0" smtClean="0"/>
              <a:t>Content-types </a:t>
            </a:r>
            <a:r>
              <a:rPr lang="en-US" dirty="0" err="1" smtClean="0"/>
              <a:t>aceitos</a:t>
            </a:r>
            <a:r>
              <a:rPr lang="en-US" dirty="0" smtClean="0"/>
              <a:t>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audio</a:t>
            </a:r>
            <a:r>
              <a:rPr lang="en-US" dirty="0"/>
              <a:t>/</a:t>
            </a:r>
            <a:r>
              <a:rPr lang="en-US" dirty="0" err="1"/>
              <a:t>flac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audio</a:t>
            </a:r>
            <a:r>
              <a:rPr lang="en-US" dirty="0"/>
              <a:t>/l16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audio</a:t>
            </a:r>
            <a:r>
              <a:rPr lang="en-US" dirty="0"/>
              <a:t>/wav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audio</a:t>
            </a:r>
            <a:r>
              <a:rPr lang="en-US" dirty="0"/>
              <a:t>/</a:t>
            </a:r>
            <a:r>
              <a:rPr lang="en-US" dirty="0" err="1"/>
              <a:t>ogg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audio</a:t>
            </a:r>
            <a:r>
              <a:rPr lang="en-US" dirty="0"/>
              <a:t>/</a:t>
            </a:r>
            <a:r>
              <a:rPr lang="en-US" dirty="0" err="1"/>
              <a:t>ogg;codecs</a:t>
            </a:r>
            <a:r>
              <a:rPr lang="en-US" dirty="0"/>
              <a:t>=opus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audio</a:t>
            </a:r>
            <a:r>
              <a:rPr lang="en-US" dirty="0"/>
              <a:t>/</a:t>
            </a:r>
            <a:r>
              <a:rPr lang="en-US" dirty="0" err="1"/>
              <a:t>ogg;codecs</a:t>
            </a:r>
            <a:r>
              <a:rPr lang="en-US" dirty="0"/>
              <a:t>=</a:t>
            </a:r>
            <a:r>
              <a:rPr lang="en-US" dirty="0" err="1"/>
              <a:t>vorbis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audio</a:t>
            </a:r>
            <a:r>
              <a:rPr lang="en-US" dirty="0"/>
              <a:t>/</a:t>
            </a:r>
            <a:r>
              <a:rPr lang="en-US" dirty="0" err="1"/>
              <a:t>webm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audio</a:t>
            </a:r>
            <a:r>
              <a:rPr lang="en-US" dirty="0"/>
              <a:t>/</a:t>
            </a:r>
            <a:r>
              <a:rPr lang="en-US" dirty="0" err="1"/>
              <a:t>webm;codecs</a:t>
            </a:r>
            <a:r>
              <a:rPr lang="en-US" dirty="0"/>
              <a:t>=opus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audio</a:t>
            </a:r>
            <a:r>
              <a:rPr lang="en-US" dirty="0"/>
              <a:t>/</a:t>
            </a:r>
            <a:r>
              <a:rPr lang="en-US" dirty="0" err="1"/>
              <a:t>webm;codecs</a:t>
            </a:r>
            <a:r>
              <a:rPr lang="en-US" dirty="0"/>
              <a:t>=</a:t>
            </a:r>
            <a:r>
              <a:rPr lang="en-US" dirty="0" err="1"/>
              <a:t>vorbis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audio</a:t>
            </a:r>
            <a:r>
              <a:rPr lang="en-US" dirty="0"/>
              <a:t>/</a:t>
            </a:r>
            <a:r>
              <a:rPr lang="en-US" dirty="0" err="1"/>
              <a:t>mulaw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audio</a:t>
            </a:r>
            <a:r>
              <a:rPr lang="en-US" dirty="0"/>
              <a:t>/basic</a:t>
            </a:r>
          </a:p>
          <a:p>
            <a:pPr lvl="1"/>
            <a:endParaRPr lang="en-US" dirty="0" smtClean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2532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HTTP REST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147324" y="3869987"/>
            <a:ext cx="22257827" cy="898514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1">
              <a:spcBef>
                <a:spcPts val="0"/>
              </a:spcBef>
            </a:pP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aceitos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model: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ar</a:t>
            </a:r>
            <a:r>
              <a:rPr lang="en-US" dirty="0" err="1"/>
              <a:t>-AR_BroadbandModel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en-</a:t>
            </a:r>
            <a:r>
              <a:rPr lang="en-US" dirty="0" err="1"/>
              <a:t>UK_BroadbandModel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en-</a:t>
            </a:r>
            <a:r>
              <a:rPr lang="en-US" dirty="0" err="1"/>
              <a:t>UK_NarrowbandModel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en-</a:t>
            </a:r>
            <a:r>
              <a:rPr lang="en-US" dirty="0" err="1"/>
              <a:t>US_BroadbandModel</a:t>
            </a:r>
            <a:r>
              <a:rPr lang="en-US" dirty="0"/>
              <a:t> (the default)</a:t>
            </a:r>
          </a:p>
          <a:p>
            <a:pPr lvl="2">
              <a:spcBef>
                <a:spcPts val="0"/>
              </a:spcBef>
            </a:pPr>
            <a:r>
              <a:rPr lang="en-US" dirty="0"/>
              <a:t>en-</a:t>
            </a:r>
            <a:r>
              <a:rPr lang="en-US" dirty="0" err="1"/>
              <a:t>US_NarrowbandModel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err="1"/>
              <a:t>es-ES_BroadbandModel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err="1"/>
              <a:t>es-ES_NarrowbandModel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err="1"/>
              <a:t>fr-FR_BroadbandModel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err="1"/>
              <a:t>ja-JP_BroadbandModel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err="1"/>
              <a:t>ja-JP_NarrowbandModel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err="1"/>
              <a:t>pt-BR_BroadbandModel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err="1"/>
              <a:t>pt-BR_NarrowbandModel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err="1"/>
              <a:t>zh-CN_BroadbandModel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err="1"/>
              <a:t>zh-CN_NarrowbandModel</a:t>
            </a:r>
            <a:endParaRPr lang="en-US" dirty="0" smtClean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7749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4017819" y="4000500"/>
            <a:ext cx="17710726" cy="262659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x-none" dirty="0" smtClean="0"/>
              <a:t>WebSockets: Comunicação bidirecional sobre sockets TCP</a:t>
            </a:r>
          </a:p>
          <a:p>
            <a:r>
              <a:rPr lang="en-US" dirty="0" err="1"/>
              <a:t>wss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/speech-to-text/</a:t>
            </a:r>
            <a:r>
              <a:rPr lang="en-US" dirty="0" err="1"/>
              <a:t>api</a:t>
            </a:r>
            <a:r>
              <a:rPr lang="en-US" dirty="0"/>
              <a:t>/v1/recognize</a:t>
            </a:r>
            <a:endParaRPr lang="x-none" dirty="0" smtClean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Smiley Face 1"/>
          <p:cNvSpPr/>
          <p:nvPr/>
        </p:nvSpPr>
        <p:spPr>
          <a:xfrm>
            <a:off x="4225637" y="8534765"/>
            <a:ext cx="1293091" cy="1361751"/>
          </a:xfrm>
          <a:prstGeom prst="smileyFace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1037457" y="7836914"/>
            <a:ext cx="2646217" cy="2539387"/>
          </a:xfrm>
          <a:prstGeom prst="cloud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5821" y="8309284"/>
            <a:ext cx="1916545" cy="1790234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APP</a:t>
            </a:r>
          </a:p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04149" y="8309284"/>
            <a:ext cx="1916545" cy="1790234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err="1" smtClean="0"/>
              <a:t>w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://</a:t>
            </a:r>
          </a:p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7712366" y="8567535"/>
            <a:ext cx="9291783" cy="1355239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Socket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92129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154545" y="5062681"/>
            <a:ext cx="22375091" cy="785812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x-none" dirty="0" smtClean="0"/>
              <a:t>WebSockets URI:</a:t>
            </a:r>
          </a:p>
          <a:p>
            <a:pPr marL="0" indent="0">
              <a:buNone/>
            </a:pPr>
            <a:r>
              <a:rPr lang="en-US" dirty="0" err="1"/>
              <a:t>wss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/speech-to-text/</a:t>
            </a:r>
            <a:r>
              <a:rPr lang="en-US" dirty="0" err="1"/>
              <a:t>api</a:t>
            </a:r>
            <a:r>
              <a:rPr lang="en-US" dirty="0"/>
              <a:t>/v1/</a:t>
            </a:r>
            <a:r>
              <a:rPr lang="en-US" dirty="0" err="1"/>
              <a:t>recognize?watson-token</a:t>
            </a:r>
            <a:r>
              <a:rPr lang="en-US" dirty="0" smtClean="0"/>
              <a:t>=&lt;</a:t>
            </a:r>
            <a:r>
              <a:rPr lang="en-US" dirty="0" err="1" smtClean="0"/>
              <a:t>auth</a:t>
            </a:r>
            <a:r>
              <a:rPr lang="en-US" dirty="0" smtClean="0"/>
              <a:t>-token&gt;&amp;</a:t>
            </a:r>
            <a:r>
              <a:rPr lang="en-US" dirty="0"/>
              <a:t>model</a:t>
            </a:r>
            <a:r>
              <a:rPr lang="en-US" dirty="0" smtClean="0"/>
              <a:t>=</a:t>
            </a:r>
            <a:r>
              <a:rPr lang="en-US" dirty="0" err="1" smtClean="0"/>
              <a:t>pt-BR_BroadbandModel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Como </a:t>
            </a:r>
            <a:r>
              <a:rPr lang="en-US" dirty="0" err="1"/>
              <a:t>obter</a:t>
            </a:r>
            <a:r>
              <a:rPr lang="en-US" dirty="0"/>
              <a:t> um token</a:t>
            </a:r>
            <a:r>
              <a:rPr lang="en-US" dirty="0" smtClean="0"/>
              <a:t>: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://stream.watsonplatform.net/authorization/api/v1/token?url=https://stream.watsonplatform.net/text-to-speech/</a:t>
            </a:r>
            <a:r>
              <a:rPr lang="en-US" dirty="0" smtClean="0">
                <a:hlinkClick r:id="rId3"/>
              </a:rPr>
              <a:t>api</a:t>
            </a:r>
            <a:endParaRPr lang="en-US" dirty="0" smtClean="0"/>
          </a:p>
          <a:p>
            <a:r>
              <a:rPr lang="en-US" dirty="0" err="1" smtClean="0"/>
              <a:t>Detalhes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Tokens: </a:t>
            </a:r>
            <a:r>
              <a:rPr lang="en-US" dirty="0">
                <a:hlinkClick r:id="rId4"/>
              </a:rPr>
              <a:t>https://www.ibm.com/watson/developercloud/doc/common/getting-started-tokens.html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3213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9" y="3994725"/>
            <a:ext cx="22375091" cy="80818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https://github.com/hackatruck</a:t>
            </a:r>
            <a:r>
              <a:rPr lang="en-US" dirty="0" smtClean="0">
                <a:hlinkClick r:id="rId3"/>
              </a:rPr>
              <a:t>/stt-websocket-</a:t>
            </a:r>
            <a:r>
              <a:rPr lang="en-US" dirty="0" smtClean="0">
                <a:hlinkClick r:id="rId3"/>
              </a:rPr>
              <a:t>nodejs</a:t>
            </a:r>
            <a:endParaRPr lang="en-US" dirty="0" smtClean="0"/>
          </a:p>
          <a:p>
            <a:pPr lvl="1"/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app_ws.js</a:t>
            </a:r>
            <a:r>
              <a:rPr lang="en-US" dirty="0" smtClean="0"/>
              <a:t> 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dirty="0" err="1" smtClean="0"/>
              <a:t>puro</a:t>
            </a:r>
            <a:endParaRPr lang="en-US" dirty="0"/>
          </a:p>
          <a:p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0279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9" y="3994725"/>
            <a:ext cx="22375091" cy="19165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Inicialização</a:t>
            </a:r>
            <a:r>
              <a:rPr lang="en-US" dirty="0" smtClean="0"/>
              <a:t> de </a:t>
            </a:r>
            <a:r>
              <a:rPr lang="en-US" dirty="0" err="1" smtClean="0"/>
              <a:t>WebSocket</a:t>
            </a:r>
            <a:r>
              <a:rPr lang="en-US" dirty="0" smtClean="0"/>
              <a:t>:</a:t>
            </a:r>
          </a:p>
          <a:p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016000" y="4885186"/>
            <a:ext cx="22927593" cy="825354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token = "{authentication-token}";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wsURI</a:t>
            </a:r>
            <a:r>
              <a:rPr lang="en-US" dirty="0">
                <a:latin typeface="Courier"/>
                <a:cs typeface="Courier"/>
              </a:rPr>
              <a:t> = "</a:t>
            </a:r>
            <a:r>
              <a:rPr lang="en-US" dirty="0" err="1">
                <a:latin typeface="Courier"/>
                <a:cs typeface="Courier"/>
              </a:rPr>
              <a:t>wss</a:t>
            </a:r>
            <a:r>
              <a:rPr lang="en-US" dirty="0">
                <a:latin typeface="Courier"/>
                <a:cs typeface="Courier"/>
              </a:rPr>
              <a:t>://</a:t>
            </a:r>
            <a:r>
              <a:rPr lang="en-US" dirty="0" err="1">
                <a:latin typeface="Courier"/>
                <a:cs typeface="Courier"/>
              </a:rPr>
              <a:t>stream.watsonplatform.net</a:t>
            </a:r>
            <a:r>
              <a:rPr lang="en-US" dirty="0">
                <a:latin typeface="Courier"/>
                <a:cs typeface="Courier"/>
              </a:rPr>
              <a:t>/speech-to-text/</a:t>
            </a:r>
            <a:r>
              <a:rPr lang="en-US" dirty="0" err="1">
                <a:latin typeface="Courier"/>
                <a:cs typeface="Courier"/>
              </a:rPr>
              <a:t>api</a:t>
            </a:r>
            <a:r>
              <a:rPr lang="en-US" dirty="0">
                <a:latin typeface="Courier"/>
                <a:cs typeface="Courier"/>
              </a:rPr>
              <a:t>/v1/recognize"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+ "?</a:t>
            </a:r>
            <a:r>
              <a:rPr lang="en-US" dirty="0" err="1">
                <a:latin typeface="Courier"/>
                <a:cs typeface="Courier"/>
              </a:rPr>
              <a:t>watson</a:t>
            </a:r>
            <a:r>
              <a:rPr lang="en-US" dirty="0">
                <a:latin typeface="Courier"/>
                <a:cs typeface="Courier"/>
              </a:rPr>
              <a:t>-token=" + token + '&amp;model=en-</a:t>
            </a:r>
            <a:r>
              <a:rPr lang="en-US" dirty="0" err="1">
                <a:latin typeface="Courier"/>
                <a:cs typeface="Courier"/>
              </a:rPr>
              <a:t>US_BroadbandModel</a:t>
            </a:r>
            <a:r>
              <a:rPr lang="en-US" dirty="0">
                <a:latin typeface="Courier"/>
                <a:cs typeface="Courier"/>
              </a:rPr>
              <a:t>';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websocket</a:t>
            </a:r>
            <a:r>
              <a:rPr lang="en-US" dirty="0">
                <a:latin typeface="Courier"/>
                <a:cs typeface="Courier"/>
              </a:rPr>
              <a:t> = new </a:t>
            </a:r>
            <a:r>
              <a:rPr lang="en-US" dirty="0" err="1">
                <a:latin typeface="Courier"/>
                <a:cs typeface="Courier"/>
              </a:rPr>
              <a:t>WebSocket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wsURI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websocket.onopen</a:t>
            </a:r>
            <a:r>
              <a:rPr lang="en-US" dirty="0">
                <a:latin typeface="Courier"/>
                <a:cs typeface="Courier"/>
              </a:rPr>
              <a:t> = function(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{ </a:t>
            </a:r>
            <a:r>
              <a:rPr lang="en-US" dirty="0" err="1">
                <a:latin typeface="Courier"/>
                <a:cs typeface="Courier"/>
              </a:rPr>
              <a:t>onOpen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};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websocket.onclose</a:t>
            </a:r>
            <a:r>
              <a:rPr lang="en-US" dirty="0">
                <a:latin typeface="Courier"/>
                <a:cs typeface="Courier"/>
              </a:rPr>
              <a:t> = function(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{ </a:t>
            </a:r>
            <a:r>
              <a:rPr lang="en-US" dirty="0" err="1">
                <a:latin typeface="Courier"/>
                <a:cs typeface="Courier"/>
              </a:rPr>
              <a:t>onClose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};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websocket.onmessage</a:t>
            </a:r>
            <a:r>
              <a:rPr lang="en-US" dirty="0">
                <a:latin typeface="Courier"/>
                <a:cs typeface="Courier"/>
              </a:rPr>
              <a:t> = function(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{ </a:t>
            </a:r>
            <a:r>
              <a:rPr lang="en-US" dirty="0" err="1">
                <a:latin typeface="Courier"/>
                <a:cs typeface="Courier"/>
              </a:rPr>
              <a:t>onMessage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};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websocket.onerror</a:t>
            </a:r>
            <a:r>
              <a:rPr lang="en-US" dirty="0">
                <a:latin typeface="Courier"/>
                <a:cs typeface="Courier"/>
              </a:rPr>
              <a:t> = function(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{ </a:t>
            </a:r>
            <a:r>
              <a:rPr lang="en-US" dirty="0" err="1">
                <a:latin typeface="Courier"/>
                <a:cs typeface="Courier"/>
              </a:rPr>
              <a:t>onError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};;</a:t>
            </a:r>
            <a:endParaRPr lang="en-US" dirty="0" smtClean="0">
              <a:latin typeface="Courier"/>
              <a:cs typeface="Courier"/>
            </a:endParaRPr>
          </a:p>
          <a:p>
            <a:pPr marL="0" marR="0" indent="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"/>
              <a:cs typeface="Courie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45263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5254624" y="256169"/>
            <a:ext cx="13874751" cy="16466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534515" y="1902830"/>
            <a:ext cx="17151435" cy="18456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Inicialização</a:t>
            </a:r>
            <a:r>
              <a:rPr lang="en-US" dirty="0" smtClean="0"/>
              <a:t> de </a:t>
            </a:r>
            <a:r>
              <a:rPr lang="en-US" dirty="0" err="1" smtClean="0"/>
              <a:t>WebSocket</a:t>
            </a:r>
            <a:r>
              <a:rPr lang="en-US" dirty="0" smtClean="0"/>
              <a:t>:</a:t>
            </a:r>
          </a:p>
          <a:p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34515" y="2630964"/>
            <a:ext cx="22927593" cy="104695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function </a:t>
            </a:r>
            <a:r>
              <a:rPr lang="en-US" dirty="0" err="1">
                <a:latin typeface="Courier"/>
                <a:cs typeface="Courier"/>
              </a:rPr>
              <a:t>onOpen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message =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action: 'start',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'content-type': 'audio/</a:t>
            </a:r>
            <a:r>
              <a:rPr lang="en-US" dirty="0" err="1">
                <a:latin typeface="Courier"/>
                <a:cs typeface="Courier"/>
              </a:rPr>
              <a:t>flac</a:t>
            </a:r>
            <a:r>
              <a:rPr lang="en-US" dirty="0">
                <a:latin typeface="Courier"/>
                <a:cs typeface="Courier"/>
              </a:rPr>
              <a:t>',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'</a:t>
            </a:r>
            <a:r>
              <a:rPr lang="en-US" dirty="0" err="1">
                <a:latin typeface="Courier"/>
                <a:cs typeface="Courier"/>
              </a:rPr>
              <a:t>interim_results</a:t>
            </a:r>
            <a:r>
              <a:rPr lang="en-US" dirty="0">
                <a:latin typeface="Courier"/>
                <a:cs typeface="Courier"/>
              </a:rPr>
              <a:t>': true,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'max-alternatives': 3,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keywords: ['</a:t>
            </a:r>
            <a:r>
              <a:rPr lang="en-US" dirty="0" err="1">
                <a:latin typeface="Courier"/>
                <a:cs typeface="Courier"/>
              </a:rPr>
              <a:t>colorado</a:t>
            </a:r>
            <a:r>
              <a:rPr lang="en-US" dirty="0">
                <a:latin typeface="Courier"/>
                <a:cs typeface="Courier"/>
              </a:rPr>
              <a:t>', 'tornado', 'tornadoes'],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'</a:t>
            </a:r>
            <a:r>
              <a:rPr lang="en-US" dirty="0" err="1">
                <a:latin typeface="Courier"/>
                <a:cs typeface="Courier"/>
              </a:rPr>
              <a:t>keywords_threshold</a:t>
            </a:r>
            <a:r>
              <a:rPr lang="en-US" dirty="0">
                <a:latin typeface="Courier"/>
                <a:cs typeface="Courier"/>
              </a:rPr>
              <a:t>': 0.5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};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websocket.send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JSON.stringify</a:t>
            </a:r>
            <a:r>
              <a:rPr lang="en-US" dirty="0">
                <a:latin typeface="Courier"/>
                <a:cs typeface="Courier"/>
              </a:rPr>
              <a:t>(message));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// Prepare and send the audio file.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websocket.send</a:t>
            </a:r>
            <a:r>
              <a:rPr lang="en-US" dirty="0">
                <a:latin typeface="Courier"/>
                <a:cs typeface="Courier"/>
              </a:rPr>
              <a:t>(blob);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websocket.send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JSON.stringify</a:t>
            </a:r>
            <a:r>
              <a:rPr lang="en-US" dirty="0">
                <a:latin typeface="Courier"/>
                <a:cs typeface="Courier"/>
              </a:rPr>
              <a:t>({action: 'stop'}));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"/>
              <a:cs typeface="Courie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8330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4456546" y="1079499"/>
            <a:ext cx="14672830" cy="26987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Speech To Text Demo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5254624" y="4000500"/>
            <a:ext cx="14568568" cy="78581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</a:t>
            </a:r>
            <a:r>
              <a:rPr lang="en-US" dirty="0" smtClean="0"/>
              <a:t>/speech-to-text-</a:t>
            </a:r>
            <a:r>
              <a:rPr lang="en-US" dirty="0" err="1"/>
              <a:t>demo.mybluemix.net</a:t>
            </a:r>
            <a:r>
              <a:rPr lang="en-US" dirty="0"/>
              <a:t>/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475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9" y="3994725"/>
            <a:ext cx="22375091" cy="19165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Receber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via </a:t>
            </a:r>
            <a:r>
              <a:rPr lang="en-US" dirty="0" err="1" smtClean="0"/>
              <a:t>Websocket</a:t>
            </a:r>
            <a:r>
              <a:rPr lang="en-US" dirty="0" smtClean="0"/>
              <a:t>:</a:t>
            </a:r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016000" y="7839842"/>
            <a:ext cx="22927593" cy="234423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/>
              <a:t>function </a:t>
            </a:r>
            <a:r>
              <a:rPr lang="en-US" dirty="0" err="1"/>
              <a:t>onMessage</a:t>
            </a:r>
            <a:r>
              <a:rPr lang="en-US" dirty="0"/>
              <a:t>(</a:t>
            </a:r>
            <a:r>
              <a:rPr lang="en-US" dirty="0" err="1"/>
              <a:t>evt</a:t>
            </a:r>
            <a:r>
              <a:rPr lang="en-US" dirty="0"/>
              <a:t>) { 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/>
              <a:t>(</a:t>
            </a:r>
            <a:r>
              <a:rPr lang="en-US" dirty="0" err="1"/>
              <a:t>evt.data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"/>
              <a:cs typeface="Courie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67223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339273" y="4000500"/>
            <a:ext cx="22604320" cy="7858126"/>
          </a:xfrm>
          <a:prstGeom prst="rect">
            <a:avLst/>
          </a:prstGeom>
        </p:spPr>
        <p:txBody>
          <a:bodyPr/>
          <a:lstStyle/>
          <a:p>
            <a:r>
              <a:rPr lang="x-none" dirty="0" smtClean="0"/>
              <a:t>Atualmente apenas para Inglês (pode mudar a qualquer momento) </a:t>
            </a:r>
            <a:r>
              <a:rPr lang="mr-IN" dirty="0" smtClean="0"/>
              <a:t>–</a:t>
            </a:r>
            <a:r>
              <a:rPr lang="x-none" dirty="0" smtClean="0"/>
              <a:t> sempre checar documentação</a:t>
            </a:r>
            <a:endParaRPr dirty="0"/>
          </a:p>
          <a:p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/</a:t>
            </a:r>
            <a:r>
              <a:rPr lang="en-US" dirty="0" err="1"/>
              <a:t>developercloud</a:t>
            </a:r>
            <a:r>
              <a:rPr lang="en-US" dirty="0"/>
              <a:t>/doc/speech-to-text/</a:t>
            </a:r>
            <a:r>
              <a:rPr lang="en-US" dirty="0" err="1"/>
              <a:t>custom.html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3213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Criar um modelo de 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577273" y="4000500"/>
            <a:ext cx="23366320" cy="165677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POST https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/speech-to-text/</a:t>
            </a:r>
            <a:r>
              <a:rPr lang="en-US" dirty="0" err="1"/>
              <a:t>api</a:t>
            </a:r>
            <a:r>
              <a:rPr lang="en-US" dirty="0"/>
              <a:t>/v1/customizations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262817" y="5403271"/>
            <a:ext cx="19996727" cy="382155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  "name": "Example model",</a:t>
            </a:r>
          </a:p>
          <a:p>
            <a:pPr algn="l"/>
            <a:r>
              <a:rPr lang="en-US" dirty="0"/>
              <a:t>  "</a:t>
            </a:r>
            <a:r>
              <a:rPr lang="en-US" dirty="0" err="1"/>
              <a:t>base_model_name</a:t>
            </a:r>
            <a:r>
              <a:rPr lang="en-US" dirty="0"/>
              <a:t>": "en-</a:t>
            </a:r>
            <a:r>
              <a:rPr lang="en-US" dirty="0" err="1"/>
              <a:t>US_BroadbandModel</a:t>
            </a:r>
            <a:r>
              <a:rPr lang="en-US" dirty="0"/>
              <a:t>",</a:t>
            </a:r>
          </a:p>
          <a:p>
            <a:pPr algn="l"/>
            <a:r>
              <a:rPr lang="en-US" dirty="0"/>
              <a:t>  "description": "Example custom language model"</a:t>
            </a:r>
          </a:p>
          <a:p>
            <a:pPr algn="l"/>
            <a:r>
              <a:rPr lang="en-US" dirty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182" y="9565281"/>
            <a:ext cx="19673454" cy="308289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Resposta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  <a:p>
            <a:pPr algn="l"/>
            <a:r>
              <a:rPr lang="mr-IN" dirty="0"/>
              <a:t>{</a:t>
            </a:r>
          </a:p>
          <a:p>
            <a:pPr algn="l"/>
            <a:r>
              <a:rPr lang="mr-IN" dirty="0"/>
              <a:t>    "customization_id": "31b8ec70-65dd-11e7-95bd-790dbc5342a7"</a:t>
            </a:r>
          </a:p>
          <a:p>
            <a:pPr algn="l"/>
            <a:r>
              <a:rPr lang="mr-IN" dirty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13213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0" y="1"/>
            <a:ext cx="22301023" cy="19516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x-none" dirty="0" smtClean="0"/>
              <a:t>Listar modelos de 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0" y="1924901"/>
            <a:ext cx="23366320" cy="1656773"/>
          </a:xfrm>
          <a:prstGeom prst="rect">
            <a:avLst/>
          </a:prstGeom>
        </p:spPr>
        <p:txBody>
          <a:bodyPr/>
          <a:lstStyle/>
          <a:p>
            <a:r>
              <a:rPr lang="x-none" dirty="0" smtClean="0"/>
              <a:t>GET </a:t>
            </a:r>
            <a:r>
              <a:rPr lang="en-US" dirty="0"/>
              <a:t>https://</a:t>
            </a:r>
            <a:r>
              <a:rPr lang="en-US" dirty="0" err="1"/>
              <a:t>stream.watsonplatform.net</a:t>
            </a:r>
            <a:r>
              <a:rPr lang="en-US" dirty="0"/>
              <a:t>/speech-to-text/</a:t>
            </a:r>
            <a:r>
              <a:rPr lang="en-US" dirty="0" err="1"/>
              <a:t>api</a:t>
            </a:r>
            <a:r>
              <a:rPr lang="en-US" dirty="0"/>
              <a:t>/v1/customizations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4079627"/>
            <a:ext cx="23943592" cy="825354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Resposta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  <a:p>
            <a:pPr algn="l"/>
            <a:r>
              <a:rPr lang="mr-IN" dirty="0" smtClean="0"/>
              <a:t>{"</a:t>
            </a:r>
            <a:r>
              <a:rPr lang="mr-IN" dirty="0"/>
              <a:t>customizations": </a:t>
            </a:r>
            <a:r>
              <a:rPr lang="mr-IN" dirty="0" smtClean="0"/>
              <a:t>[ {</a:t>
            </a:r>
            <a:endParaRPr lang="mr-IN" dirty="0"/>
          </a:p>
          <a:p>
            <a:pPr algn="l"/>
            <a:r>
              <a:rPr lang="mr-IN" dirty="0"/>
              <a:t>            "owner": "2b1929d5-0a19-414d-adde-02b1d7e4bd58",</a:t>
            </a:r>
          </a:p>
          <a:p>
            <a:pPr algn="l"/>
            <a:r>
              <a:rPr lang="mr-IN" dirty="0"/>
              <a:t>            "base_model_name": "en-US_BroadbandModel",</a:t>
            </a:r>
          </a:p>
          <a:p>
            <a:pPr algn="l"/>
            <a:r>
              <a:rPr lang="mr-IN" dirty="0"/>
              <a:t>            "customization_id": "31b8ec70-65dd-11e7-95bd-790dbc5342a7",</a:t>
            </a:r>
          </a:p>
          <a:p>
            <a:pPr algn="l"/>
            <a:r>
              <a:rPr lang="mr-IN" dirty="0"/>
              <a:t>            "created": "2017-07-11T02:03:55.447Z",</a:t>
            </a:r>
          </a:p>
          <a:p>
            <a:pPr algn="l"/>
            <a:r>
              <a:rPr lang="mr-IN" dirty="0"/>
              <a:t>            "name": "Example model",</a:t>
            </a:r>
          </a:p>
          <a:p>
            <a:pPr algn="l"/>
            <a:r>
              <a:rPr lang="mr-IN" dirty="0"/>
              <a:t>            "description": "Example custom language model",</a:t>
            </a:r>
          </a:p>
          <a:p>
            <a:pPr algn="l"/>
            <a:r>
              <a:rPr lang="mr-IN" dirty="0"/>
              <a:t>            "progress": 0,</a:t>
            </a:r>
          </a:p>
          <a:p>
            <a:pPr algn="l"/>
            <a:r>
              <a:rPr lang="mr-IN" dirty="0"/>
              <a:t>            "language": "en-US",</a:t>
            </a:r>
          </a:p>
          <a:p>
            <a:pPr algn="l"/>
            <a:r>
              <a:rPr lang="mr-IN" dirty="0"/>
              <a:t>            "status": "</a:t>
            </a:r>
            <a:r>
              <a:rPr lang="mr-IN" dirty="0" smtClean="0"/>
              <a:t>pending”} ]}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61992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898236" y="1079499"/>
            <a:ext cx="20253035" cy="26987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Adicionar conteudo (corpus) ao modelo de 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8" y="4606636"/>
            <a:ext cx="22696685" cy="2482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POST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stream.watsonplatform.net</a:t>
            </a:r>
            <a:r>
              <a:rPr lang="en-US" dirty="0"/>
              <a:t>/speech-to-text/</a:t>
            </a:r>
            <a:r>
              <a:rPr lang="en-US" dirty="0" err="1"/>
              <a:t>api</a:t>
            </a:r>
            <a:r>
              <a:rPr lang="en-US" dirty="0"/>
              <a:t>/v1/customizations</a:t>
            </a:r>
            <a:r>
              <a:rPr lang="en-US" dirty="0" smtClean="0"/>
              <a:t>/&lt;customization-id&gt;/</a:t>
            </a:r>
            <a:r>
              <a:rPr lang="en-US" dirty="0"/>
              <a:t>corpora</a:t>
            </a:r>
            <a:r>
              <a:rPr lang="en-US" dirty="0" smtClean="0"/>
              <a:t>/&lt;corpus-name&gt;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246908" y="7760780"/>
            <a:ext cx="19904363" cy="382155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Conteúdo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do corpus </a:t>
            </a: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vai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no </a:t>
            </a: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corpo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da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requisição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como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text/plain (um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arquivod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 text)</a:t>
            </a:r>
          </a:p>
          <a:p>
            <a:pPr algn="l"/>
            <a:endParaRPr lang="en-US" dirty="0"/>
          </a:p>
          <a:p>
            <a:pPr algn="l"/>
            <a:endParaRPr kumimoji="0" lang="en-US" sz="4800" b="0" i="0" u="none" strike="noStrike" cap="none" spc="0" normalizeH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Treinamento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é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assíncrono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 </a:t>
            </a: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pode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demorar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alguns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minutos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13213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2168156" y="1079499"/>
            <a:ext cx="18584184" cy="26987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Monitorar status do treinamento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8" y="4606636"/>
            <a:ext cx="22696685" cy="2482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stream.watsonplatform.net</a:t>
            </a:r>
            <a:r>
              <a:rPr lang="en-US" dirty="0"/>
              <a:t>/speech-to-text/</a:t>
            </a:r>
            <a:r>
              <a:rPr lang="en-US" dirty="0" err="1"/>
              <a:t>api</a:t>
            </a:r>
            <a:r>
              <a:rPr lang="en-US" dirty="0"/>
              <a:t>/v1/customizations/{</a:t>
            </a:r>
            <a:r>
              <a:rPr lang="en-US" dirty="0" err="1"/>
              <a:t>customization_id</a:t>
            </a:r>
            <a:r>
              <a:rPr lang="en-US" dirty="0"/>
              <a:t>}/corpora</a:t>
            </a:r>
            <a:r>
              <a:rPr lang="en-US" dirty="0" smtClean="0"/>
              <a:t>/&lt;corpus-name&gt;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246908" y="7545193"/>
            <a:ext cx="19904363" cy="5298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 err="1" smtClean="0"/>
              <a:t>Resposta</a:t>
            </a:r>
            <a:r>
              <a:rPr lang="en-US" dirty="0" smtClean="0"/>
              <a:t>:</a:t>
            </a:r>
          </a:p>
          <a:p>
            <a:pPr algn="l"/>
            <a:r>
              <a:rPr lang="mr-IN" dirty="0"/>
              <a:t>{</a:t>
            </a:r>
          </a:p>
          <a:p>
            <a:pPr algn="l"/>
            <a:r>
              <a:rPr lang="mr-IN" dirty="0"/>
              <a:t>    "out_of_vocabulary_words": 0,</a:t>
            </a:r>
          </a:p>
          <a:p>
            <a:pPr algn="l"/>
            <a:r>
              <a:rPr lang="mr-IN" dirty="0"/>
              <a:t>    "total_words": 5,</a:t>
            </a:r>
          </a:p>
          <a:p>
            <a:pPr algn="l"/>
            <a:r>
              <a:rPr lang="mr-IN" dirty="0"/>
              <a:t>    "name": "test",</a:t>
            </a:r>
          </a:p>
          <a:p>
            <a:pPr algn="l"/>
            <a:r>
              <a:rPr lang="mr-IN" dirty="0"/>
              <a:t>    "status": "analyzed"</a:t>
            </a:r>
          </a:p>
          <a:p>
            <a:pPr algn="l"/>
            <a:r>
              <a:rPr lang="mr-IN" dirty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1231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2168156" y="1079499"/>
            <a:ext cx="18584184" cy="2698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Corpus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8" y="4606636"/>
            <a:ext cx="22696685" cy="72893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O corpus é um arquivo de texto contendo as sentençasque se deseja treinar, uma, sentença por linha</a:t>
            </a:r>
          </a:p>
          <a:p>
            <a:pPr>
              <a:spcBef>
                <a:spcPts val="0"/>
              </a:spcBef>
            </a:pPr>
            <a:r>
              <a:rPr lang="x-none" dirty="0" smtClean="0"/>
              <a:t>O sistema irá extrair do corpus as palavras que são novas e aprender a “escutá-las” baseado na pronuncia “natural” da palavra</a:t>
            </a:r>
          </a:p>
          <a:p>
            <a:pPr>
              <a:spcBef>
                <a:spcPts val="0"/>
              </a:spcBef>
            </a:pPr>
            <a:r>
              <a:rPr lang="x-none" dirty="0" smtClean="0"/>
              <a:t>Para cada NOVA palavra o sistema define as propriedades sounds_like e display_as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6157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1796471" y="914572"/>
            <a:ext cx="20473577" cy="2698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Listar palavras do modelo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8" y="4606636"/>
            <a:ext cx="22696685" cy="2482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/text-to-speech/</a:t>
            </a:r>
            <a:r>
              <a:rPr lang="en-US" dirty="0" err="1"/>
              <a:t>api</a:t>
            </a:r>
            <a:r>
              <a:rPr lang="en-US" dirty="0"/>
              <a:t>/v1/customizations</a:t>
            </a:r>
            <a:r>
              <a:rPr lang="en-US" dirty="0" smtClean="0"/>
              <a:t>/&lt;customization-id&gt;/words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796471" y="8451732"/>
            <a:ext cx="18274449" cy="382155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mr-IN" dirty="0"/>
              <a:t>{"words": [{"display_as": "pessego",</a:t>
            </a:r>
          </a:p>
          <a:p>
            <a:pPr algn="l"/>
            <a:r>
              <a:rPr lang="mr-IN" dirty="0"/>
              <a:t>            "sounds_like": ["pessego"],</a:t>
            </a:r>
          </a:p>
          <a:p>
            <a:pPr algn="l"/>
            <a:r>
              <a:rPr lang="mr-IN" dirty="0"/>
              <a:t>            "count": 1,</a:t>
            </a:r>
          </a:p>
          <a:p>
            <a:pPr algn="l"/>
            <a:r>
              <a:rPr lang="mr-IN" dirty="0"/>
              <a:t>            "source": ["test"],</a:t>
            </a:r>
          </a:p>
          <a:p>
            <a:pPr algn="l"/>
            <a:r>
              <a:rPr lang="mr-IN" dirty="0"/>
              <a:t>            "word": "pessego"}]}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2245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1796471" y="914572"/>
            <a:ext cx="20473577" cy="2698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Adicionar novas palavras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8" y="4606636"/>
            <a:ext cx="22696685" cy="2482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POST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/text-to-speech/</a:t>
            </a:r>
            <a:r>
              <a:rPr lang="en-US" dirty="0" err="1"/>
              <a:t>api</a:t>
            </a:r>
            <a:r>
              <a:rPr lang="en-US" dirty="0"/>
              <a:t>/v1/customizations</a:t>
            </a:r>
            <a:r>
              <a:rPr lang="en-US" dirty="0" smtClean="0"/>
              <a:t>/&lt;customization-id&gt;/words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796471" y="8821064"/>
            <a:ext cx="18274449" cy="308289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mr-IN" dirty="0"/>
              <a:t>{"words": [</a:t>
            </a:r>
            <a:r>
              <a:rPr lang="mr-IN" dirty="0" smtClean="0"/>
              <a:t>{</a:t>
            </a:r>
            <a:r>
              <a:rPr lang="mr-IN" dirty="0"/>
              <a:t>"word": ”IEEE"</a:t>
            </a:r>
            <a:r>
              <a:rPr lang="mr-IN" dirty="0" smtClean="0"/>
              <a:t>},</a:t>
            </a:r>
          </a:p>
          <a:p>
            <a:pPr algn="l"/>
            <a:r>
              <a:rPr lang="mr-IN" dirty="0"/>
              <a:t>	</a:t>
            </a:r>
            <a:r>
              <a:rPr lang="mr-IN" dirty="0" smtClean="0"/>
              <a:t>		"</a:t>
            </a:r>
            <a:r>
              <a:rPr lang="mr-IN" dirty="0"/>
              <a:t>display_as": </a:t>
            </a:r>
            <a:r>
              <a:rPr lang="mr-IN" dirty="0" smtClean="0"/>
              <a:t>”IEEE"</a:t>
            </a:r>
            <a:r>
              <a:rPr lang="mr-IN" dirty="0"/>
              <a:t>,</a:t>
            </a:r>
          </a:p>
          <a:p>
            <a:pPr algn="l"/>
            <a:r>
              <a:rPr lang="mr-IN" dirty="0"/>
              <a:t>            "sounds_like": </a:t>
            </a:r>
            <a:r>
              <a:rPr lang="mr-IN" dirty="0" smtClean="0"/>
              <a:t>[”i triple e"</a:t>
            </a:r>
            <a:r>
              <a:rPr lang="mr-IN" dirty="0"/>
              <a:t>]</a:t>
            </a:r>
            <a:r>
              <a:rPr lang="mr-IN" dirty="0" smtClean="0"/>
              <a:t>,</a:t>
            </a:r>
          </a:p>
          <a:p>
            <a:pPr algn="l"/>
            <a:r>
              <a:rPr lang="mr-IN" dirty="0" smtClean="0"/>
              <a:t>	]</a:t>
            </a:r>
            <a:r>
              <a:rPr lang="mr-IN" dirty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15248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1796471" y="914572"/>
            <a:ext cx="20473577" cy="2698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Treinar o modelo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8" y="4606636"/>
            <a:ext cx="22696685" cy="2482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POST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stream.watsonplatform.net</a:t>
            </a:r>
            <a:r>
              <a:rPr lang="en-US" dirty="0"/>
              <a:t>/speech-to-text/</a:t>
            </a:r>
            <a:r>
              <a:rPr lang="en-US" dirty="0" err="1"/>
              <a:t>api</a:t>
            </a:r>
            <a:r>
              <a:rPr lang="en-US" dirty="0"/>
              <a:t>/v1/customizations</a:t>
            </a:r>
            <a:r>
              <a:rPr lang="en-US" dirty="0" smtClean="0"/>
              <a:t>/&lt;customization-id&gt;/</a:t>
            </a:r>
            <a:r>
              <a:rPr lang="en-US" dirty="0"/>
              <a:t>train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2419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53585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STT Visão geral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3440545" y="4670136"/>
            <a:ext cx="18311091" cy="83300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Conversão de voz em texto</a:t>
            </a:r>
          </a:p>
          <a:p>
            <a:pPr>
              <a:spcBef>
                <a:spcPts val="0"/>
              </a:spcBef>
            </a:pPr>
            <a:r>
              <a:rPr lang="x-none" dirty="0" smtClean="0"/>
              <a:t>Acessível via REST ou WebSocket (Fluxo contínuo)</a:t>
            </a:r>
          </a:p>
          <a:p>
            <a:pPr>
              <a:spcBef>
                <a:spcPts val="0"/>
              </a:spcBef>
            </a:pPr>
            <a:r>
              <a:rPr lang="x-none" dirty="0"/>
              <a:t>8</a:t>
            </a:r>
            <a:r>
              <a:rPr lang="x-none" dirty="0" smtClean="0"/>
              <a:t> Línguas suportadas</a:t>
            </a:r>
          </a:p>
          <a:p>
            <a:pPr>
              <a:spcBef>
                <a:spcPts val="0"/>
              </a:spcBef>
            </a:pPr>
            <a:r>
              <a:rPr lang="x-none" dirty="0" smtClean="0"/>
              <a:t>Audio em OGG, FLAC, WAV, PCM, WebM</a:t>
            </a:r>
          </a:p>
          <a:p>
            <a:pPr>
              <a:spcBef>
                <a:spcPts val="0"/>
              </a:spcBef>
            </a:pPr>
            <a:r>
              <a:rPr lang="en-US" b="1" dirty="0"/>
              <a:t>Maximum alternatives and interim results</a:t>
            </a:r>
          </a:p>
          <a:p>
            <a:pPr>
              <a:spcBef>
                <a:spcPts val="0"/>
              </a:spcBef>
            </a:pPr>
            <a:r>
              <a:rPr lang="en-US" b="1" dirty="0"/>
              <a:t>Profanity </a:t>
            </a:r>
            <a:r>
              <a:rPr lang="en-US" b="1" dirty="0" smtClean="0"/>
              <a:t>filtering (US English)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Speaker </a:t>
            </a:r>
            <a:r>
              <a:rPr lang="en-US" b="1" dirty="0"/>
              <a:t>labels (beta</a:t>
            </a:r>
            <a:r>
              <a:rPr lang="en-US" b="1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b="1" dirty="0"/>
              <a:t>Word alternatives (beta), confidence, and </a:t>
            </a:r>
            <a:r>
              <a:rPr lang="en-US" b="1" dirty="0" smtClean="0"/>
              <a:t>timestamps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Smart </a:t>
            </a:r>
            <a:r>
              <a:rPr lang="en-US" b="1" dirty="0"/>
              <a:t>formatting (beta</a:t>
            </a:r>
            <a:r>
              <a:rPr lang="en-US" b="1" dirty="0" smtClean="0"/>
              <a:t>)</a:t>
            </a:r>
            <a:endParaRPr lang="x-none" dirty="0" smtClean="0"/>
          </a:p>
          <a:p>
            <a:pPr lvl="1"/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Utilizar um modelo de 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8" y="4606636"/>
            <a:ext cx="22696685" cy="70080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Basta adicionar o parametro customization_id nas requisições de synthesize</a:t>
            </a:r>
          </a:p>
          <a:p>
            <a:pPr>
              <a:spcBef>
                <a:spcPts val="0"/>
              </a:spcBef>
            </a:pPr>
            <a:r>
              <a:rPr lang="x-none" dirty="0" smtClean="0"/>
              <a:t>Ex.</a:t>
            </a:r>
          </a:p>
          <a:p>
            <a:pPr>
              <a:spcBef>
                <a:spcPts val="0"/>
              </a:spcBef>
            </a:pPr>
            <a:r>
              <a:rPr lang="x-none" dirty="0" smtClean="0"/>
              <a:t>POST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/speech-to-text/</a:t>
            </a:r>
            <a:r>
              <a:rPr lang="en-US" dirty="0" err="1"/>
              <a:t>api</a:t>
            </a:r>
            <a:r>
              <a:rPr lang="en-US" dirty="0"/>
              <a:t>/v1/</a:t>
            </a:r>
            <a:r>
              <a:rPr lang="en-US" dirty="0" err="1"/>
              <a:t>recognize?model</a:t>
            </a:r>
            <a:r>
              <a:rPr lang="en-US" dirty="0" smtClean="0"/>
              <a:t>=</a:t>
            </a:r>
            <a:r>
              <a:rPr lang="en-US" dirty="0" err="1" smtClean="0"/>
              <a:t>en-US_BroadbandModel&amp;customization_id</a:t>
            </a:r>
            <a:r>
              <a:rPr lang="en-US" dirty="0" smtClean="0"/>
              <a:t>=</a:t>
            </a:r>
            <a:r>
              <a:rPr lang="mr-IN" dirty="0"/>
              <a:t>d5ff36e0-65dd-11e7-85f6-435b156592c7</a:t>
            </a:r>
            <a:endParaRPr lang="en-US"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245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523999" y="4000500"/>
            <a:ext cx="22419593" cy="11487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/</a:t>
            </a:r>
            <a:r>
              <a:rPr lang="en-US" dirty="0" err="1"/>
              <a:t>developercloud</a:t>
            </a:r>
            <a:r>
              <a:rPr lang="en-US" dirty="0"/>
              <a:t>/developer-</a:t>
            </a:r>
            <a:r>
              <a:rPr lang="en-US" dirty="0" err="1" smtClean="0"/>
              <a:t>tools.html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4" name="Picture 3" descr="Screen Shot 2017-07-09 at 2.3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75" y="6161323"/>
            <a:ext cx="19978798" cy="51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240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NodeJS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469564" y="4000500"/>
            <a:ext cx="18915538" cy="87938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x-none" dirty="0" smtClean="0"/>
              <a:t>Repositório NPM: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https://www.npmjs.com/package/watson-developer-</a:t>
            </a:r>
            <a:r>
              <a:rPr lang="en-US" dirty="0" smtClean="0">
                <a:hlinkClick r:id="rId3"/>
              </a:rPr>
              <a:t>cloud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https://github.com/watson-developer-cloud/node-</a:t>
            </a:r>
            <a:r>
              <a:rPr lang="en-US" dirty="0" smtClean="0">
                <a:hlinkClick r:id="rId4"/>
              </a:rPr>
              <a:t>sdk</a:t>
            </a:r>
            <a:endParaRPr lang="en-US" dirty="0" smtClean="0"/>
          </a:p>
          <a:p>
            <a:r>
              <a:rPr lang="x-none" dirty="0"/>
              <a:t>Instalação 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x-none" dirty="0"/>
              <a:t>pm install </a:t>
            </a:r>
            <a:r>
              <a:rPr lang="mr-IN" dirty="0"/>
              <a:t>--</a:t>
            </a:r>
            <a:r>
              <a:rPr lang="x-none" dirty="0"/>
              <a:t>save </a:t>
            </a:r>
            <a:r>
              <a:rPr lang="en-US" dirty="0">
                <a:hlinkClick r:id="rId3"/>
              </a:rPr>
              <a:t>watson-developer-</a:t>
            </a:r>
            <a:r>
              <a:rPr lang="en-US" dirty="0" smtClean="0">
                <a:hlinkClick r:id="rId3"/>
              </a:rPr>
              <a:t>cloud</a:t>
            </a: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1240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1579656" y="1079499"/>
            <a:ext cx="17549719" cy="26987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</a:t>
            </a:r>
            <a:r>
              <a:rPr lang="mr-IN" dirty="0" smtClean="0"/>
              <a:t>–</a:t>
            </a:r>
            <a:r>
              <a:rPr lang="x-none" dirty="0" smtClean="0"/>
              <a:t> NodeJS - REST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163808" y="3315826"/>
            <a:ext cx="21779785" cy="971231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SpeechToTextV1 = require('</a:t>
            </a:r>
            <a:r>
              <a:rPr lang="en-US" dirty="0" err="1"/>
              <a:t>watson</a:t>
            </a:r>
            <a:r>
              <a:rPr lang="en-US" dirty="0"/>
              <a:t>-developer-cloud/speech-to-text/v1');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= require('</a:t>
            </a:r>
            <a:r>
              <a:rPr lang="en-US" dirty="0" err="1"/>
              <a:t>fs</a:t>
            </a:r>
            <a:r>
              <a:rPr lang="en-US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speech_to_text</a:t>
            </a:r>
            <a:r>
              <a:rPr lang="en-US" dirty="0"/>
              <a:t> = new SpeechToTextV1 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username: '{username}',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password: '{password}'});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files = ['audio-file1.flac', 'audio-file2.flac'];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file in files)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audio: </a:t>
            </a:r>
            <a:r>
              <a:rPr lang="en-US" dirty="0" err="1"/>
              <a:t>fs.createReadStream</a:t>
            </a:r>
            <a:r>
              <a:rPr lang="en-US" dirty="0"/>
              <a:t>(files[file]),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content_type</a:t>
            </a:r>
            <a:r>
              <a:rPr lang="en-US" dirty="0"/>
              <a:t>: 'audio/</a:t>
            </a:r>
            <a:r>
              <a:rPr lang="en-US" dirty="0" err="1"/>
              <a:t>flac</a:t>
            </a:r>
            <a:r>
              <a:rPr lang="en-US" dirty="0"/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timestamps: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word_alternatives_threshold</a:t>
            </a:r>
            <a:r>
              <a:rPr lang="en-US" dirty="0"/>
              <a:t>: 0.9,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keywords: ['</a:t>
            </a:r>
            <a:r>
              <a:rPr lang="en-US" dirty="0" err="1"/>
              <a:t>colorado</a:t>
            </a:r>
            <a:r>
              <a:rPr lang="en-US" dirty="0"/>
              <a:t>', 'tornado', 'tornadoes'],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keywords_threshold</a:t>
            </a:r>
            <a:r>
              <a:rPr lang="en-US" dirty="0"/>
              <a:t>: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speech_to_text.recognize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, function(error, transcript)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if (error)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console.log</a:t>
            </a:r>
            <a:r>
              <a:rPr lang="en-US" dirty="0"/>
              <a:t>('Error:', 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JSON.stringify</a:t>
            </a:r>
            <a:r>
              <a:rPr lang="en-US" dirty="0"/>
              <a:t>(transcript, null, 2));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});}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3600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619474" y="1079499"/>
            <a:ext cx="21278892" cy="26987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</a:t>
            </a:r>
            <a:r>
              <a:rPr lang="mr-IN" dirty="0" smtClean="0"/>
              <a:t>–</a:t>
            </a:r>
            <a:r>
              <a:rPr lang="x-none" dirty="0" smtClean="0"/>
              <a:t> NodeJS - WebSocket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163808" y="3315826"/>
            <a:ext cx="21779785" cy="971231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SpeechToTextV1 = require('</a:t>
            </a:r>
            <a:r>
              <a:rPr lang="en-US" dirty="0" err="1"/>
              <a:t>watson</a:t>
            </a:r>
            <a:r>
              <a:rPr lang="en-US" dirty="0"/>
              <a:t>-developer-cloud/speech-to-text/v1');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= require('</a:t>
            </a:r>
            <a:r>
              <a:rPr lang="en-US" dirty="0" err="1"/>
              <a:t>fs</a:t>
            </a:r>
            <a:r>
              <a:rPr lang="en-US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speech_to_text</a:t>
            </a:r>
            <a:r>
              <a:rPr lang="en-US" dirty="0"/>
              <a:t> = new SpeechToTextV1 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username: '{username}',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password: '{password}'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model: 'en-</a:t>
            </a:r>
            <a:r>
              <a:rPr lang="en-US" dirty="0" err="1"/>
              <a:t>US_BroadbandModel</a:t>
            </a:r>
            <a:r>
              <a:rPr lang="en-US" dirty="0"/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content_type</a:t>
            </a:r>
            <a:r>
              <a:rPr lang="en-US" dirty="0"/>
              <a:t>: 'audio/</a:t>
            </a:r>
            <a:r>
              <a:rPr lang="en-US" dirty="0" err="1"/>
              <a:t>flac</a:t>
            </a:r>
            <a:r>
              <a:rPr lang="en-US" dirty="0"/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'</a:t>
            </a:r>
            <a:r>
              <a:rPr lang="en-US" dirty="0" err="1"/>
              <a:t>interim_results</a:t>
            </a:r>
            <a:r>
              <a:rPr lang="en-US" dirty="0"/>
              <a:t>':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'</a:t>
            </a:r>
            <a:r>
              <a:rPr lang="en-US" dirty="0" err="1"/>
              <a:t>max_alternatives</a:t>
            </a:r>
            <a:r>
              <a:rPr lang="en-US" dirty="0"/>
              <a:t>': 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'</a:t>
            </a:r>
            <a:r>
              <a:rPr lang="en-US" dirty="0" err="1"/>
              <a:t>word_confidence</a:t>
            </a:r>
            <a:r>
              <a:rPr lang="en-US" dirty="0"/>
              <a:t>':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timestamps: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keywords: ['</a:t>
            </a:r>
            <a:r>
              <a:rPr lang="en-US" dirty="0" err="1"/>
              <a:t>colorado</a:t>
            </a:r>
            <a:r>
              <a:rPr lang="en-US" dirty="0"/>
              <a:t>', 'tornado', 'tornadoes'],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'</a:t>
            </a:r>
            <a:r>
              <a:rPr lang="en-US" dirty="0" err="1"/>
              <a:t>keywords_threshold</a:t>
            </a:r>
            <a:r>
              <a:rPr lang="en-US" dirty="0"/>
              <a:t>':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Create the stream.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recognizeStream</a:t>
            </a:r>
            <a:r>
              <a:rPr lang="en-US" dirty="0"/>
              <a:t> = </a:t>
            </a:r>
            <a:r>
              <a:rPr lang="en-US" dirty="0" err="1"/>
              <a:t>speech_to_text.createRecognizeStream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86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619474" y="1079499"/>
            <a:ext cx="21278892" cy="26987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</a:t>
            </a:r>
            <a:r>
              <a:rPr lang="mr-IN" dirty="0" smtClean="0"/>
              <a:t>–</a:t>
            </a:r>
            <a:r>
              <a:rPr lang="x-none" dirty="0" smtClean="0"/>
              <a:t> NodeJS - WebSocket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163808" y="3315826"/>
            <a:ext cx="21779785" cy="971231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Pipe in the audio.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fs.createReadStream</a:t>
            </a:r>
            <a:r>
              <a:rPr lang="en-US" dirty="0"/>
              <a:t>('audio-</a:t>
            </a:r>
            <a:r>
              <a:rPr lang="en-US" dirty="0" err="1"/>
              <a:t>file.flac</a:t>
            </a:r>
            <a:r>
              <a:rPr lang="en-US" dirty="0"/>
              <a:t>').pipe(</a:t>
            </a:r>
            <a:r>
              <a:rPr lang="en-US" dirty="0" err="1"/>
              <a:t>recognizeStream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Pipe out the transcription to a file.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recognizeStream.pipe</a:t>
            </a:r>
            <a:r>
              <a:rPr lang="en-US" dirty="0"/>
              <a:t>(</a:t>
            </a:r>
            <a:r>
              <a:rPr lang="en-US" dirty="0" err="1"/>
              <a:t>fs.createWriteStream</a:t>
            </a:r>
            <a:r>
              <a:rPr lang="en-US" dirty="0"/>
              <a:t>('</a:t>
            </a:r>
            <a:r>
              <a:rPr lang="en-US" dirty="0" err="1"/>
              <a:t>transcription.txt</a:t>
            </a:r>
            <a:r>
              <a:rPr lang="en-US" dirty="0"/>
              <a:t>'));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Get strings instead of buffers from 'data' events.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recognizeStream.setEncoding</a:t>
            </a:r>
            <a:r>
              <a:rPr lang="en-US" dirty="0"/>
              <a:t>('utf8');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Listen for events.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recognizeStream.on</a:t>
            </a:r>
            <a:r>
              <a:rPr lang="en-US" dirty="0"/>
              <a:t>('results', function(event) { </a:t>
            </a:r>
            <a:r>
              <a:rPr lang="en-US" dirty="0" err="1"/>
              <a:t>onEvent</a:t>
            </a:r>
            <a:r>
              <a:rPr lang="en-US" dirty="0"/>
              <a:t>('Results:', event);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recognizeStream.on</a:t>
            </a:r>
            <a:r>
              <a:rPr lang="en-US" dirty="0"/>
              <a:t>('data', function(event) { </a:t>
            </a:r>
            <a:r>
              <a:rPr lang="en-US" dirty="0" err="1"/>
              <a:t>onEvent</a:t>
            </a:r>
            <a:r>
              <a:rPr lang="en-US" dirty="0"/>
              <a:t>('Data:', event);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recognizeStream.on</a:t>
            </a:r>
            <a:r>
              <a:rPr lang="en-US" dirty="0"/>
              <a:t>('error', function(event) { </a:t>
            </a:r>
            <a:r>
              <a:rPr lang="en-US" dirty="0" err="1"/>
              <a:t>onEvent</a:t>
            </a:r>
            <a:r>
              <a:rPr lang="en-US" dirty="0"/>
              <a:t>('Error:', event);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recognizeStream.on</a:t>
            </a:r>
            <a:r>
              <a:rPr lang="en-US" dirty="0"/>
              <a:t>('close', function(event) { </a:t>
            </a:r>
            <a:r>
              <a:rPr lang="en-US" dirty="0" err="1"/>
              <a:t>onEvent</a:t>
            </a:r>
            <a:r>
              <a:rPr lang="en-US" dirty="0"/>
              <a:t>('Close:', event);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recognizeStream.on</a:t>
            </a:r>
            <a:r>
              <a:rPr lang="en-US" dirty="0"/>
              <a:t>('</a:t>
            </a:r>
            <a:r>
              <a:rPr lang="en-US" dirty="0" err="1"/>
              <a:t>speaker_labels</a:t>
            </a:r>
            <a:r>
              <a:rPr lang="en-US" dirty="0"/>
              <a:t>', function(event) { </a:t>
            </a:r>
            <a:r>
              <a:rPr lang="en-US" dirty="0" err="1"/>
              <a:t>onEvent</a:t>
            </a:r>
            <a:r>
              <a:rPr lang="en-US" dirty="0"/>
              <a:t>('</a:t>
            </a:r>
            <a:r>
              <a:rPr lang="en-US" dirty="0" err="1"/>
              <a:t>Speaker_Labels</a:t>
            </a:r>
            <a:r>
              <a:rPr lang="en-US" dirty="0"/>
              <a:t>:', event); });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Displays events on the console.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onEvent</a:t>
            </a:r>
            <a:r>
              <a:rPr lang="en-US" dirty="0"/>
              <a:t>(name, 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(name, </a:t>
            </a:r>
            <a:r>
              <a:rPr lang="en-US" dirty="0" err="1"/>
              <a:t>JSON.stringify</a:t>
            </a:r>
            <a:r>
              <a:rPr lang="en-US" dirty="0"/>
              <a:t>(event, null, 2));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0726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NodeJS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116769" y="3315825"/>
            <a:ext cx="21779785" cy="476972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x-none" dirty="0" smtClean="0"/>
              <a:t>Projetos Exemplo: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Chamadas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íncronas</a:t>
            </a:r>
            <a:r>
              <a:rPr lang="en-US" dirty="0" smtClean="0"/>
              <a:t> (REST):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hackatruck</a:t>
            </a:r>
            <a:r>
              <a:rPr lang="en-US" dirty="0" smtClean="0"/>
              <a:t>/</a:t>
            </a:r>
            <a:r>
              <a:rPr lang="en-US" dirty="0" err="1" smtClean="0"/>
              <a:t>stt</a:t>
            </a:r>
            <a:r>
              <a:rPr lang="en-US" dirty="0" smtClean="0"/>
              <a:t>-rest-</a:t>
            </a:r>
            <a:r>
              <a:rPr lang="en-US" dirty="0" err="1" smtClean="0"/>
              <a:t>nodejs</a:t>
            </a:r>
            <a:endParaRPr lang="x-none" dirty="0" smtClean="0"/>
          </a:p>
          <a:p>
            <a:pPr marL="0" indent="0">
              <a:spcBef>
                <a:spcPts val="0"/>
              </a:spcBef>
              <a:buNone/>
            </a:pPr>
            <a:endParaRPr lang="x-non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x-none" dirty="0" smtClean="0"/>
              <a:t>Usando Websocket:</a:t>
            </a:r>
            <a:endParaRPr lang="x-non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hackatruck</a:t>
            </a:r>
            <a:r>
              <a:rPr lang="en-US" dirty="0"/>
              <a:t>/</a:t>
            </a:r>
            <a:r>
              <a:rPr lang="en-US" dirty="0" err="1"/>
              <a:t>stt</a:t>
            </a:r>
            <a:r>
              <a:rPr lang="en-US" dirty="0" err="1" smtClean="0"/>
              <a:t>-websocket-</a:t>
            </a:r>
            <a:r>
              <a:rPr lang="en-US" dirty="0" err="1"/>
              <a:t>nodejs</a:t>
            </a:r>
            <a:endParaRPr lang="x-none" dirty="0"/>
          </a:p>
          <a:p>
            <a:pPr mar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22108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4000500"/>
            <a:ext cx="21826238" cy="7858126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-developer-cloud/swift-</a:t>
            </a:r>
            <a:r>
              <a:rPr lang="en-US" dirty="0" err="1"/>
              <a:t>sdk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1240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3778251"/>
            <a:ext cx="22649426" cy="892066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$ brew update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brew install </a:t>
            </a:r>
            <a:r>
              <a:rPr lang="en-US" dirty="0" err="1" smtClean="0"/>
              <a:t>carthage</a:t>
            </a:r>
            <a:endParaRPr lang="en-US" dirty="0" smtClean="0"/>
          </a:p>
          <a:p>
            <a:r>
              <a:rPr lang="en-US" dirty="0" err="1" smtClean="0"/>
              <a:t>Crie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Cartfile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(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o .</a:t>
            </a:r>
            <a:r>
              <a:rPr lang="en-US" dirty="0" err="1" smtClean="0"/>
              <a:t>xcodeProject</a:t>
            </a:r>
            <a:r>
              <a:rPr lang="en-US" dirty="0" smtClean="0"/>
              <a:t>) </a:t>
            </a:r>
            <a:r>
              <a:rPr lang="en-US" dirty="0" err="1" smtClean="0"/>
              <a:t>contendo</a:t>
            </a:r>
            <a:r>
              <a:rPr lang="en-US" dirty="0" smtClean="0"/>
              <a:t>  ‘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watson</a:t>
            </a:r>
            <a:r>
              <a:rPr lang="en-US" dirty="0"/>
              <a:t>-developer-cloud/swift-</a:t>
            </a:r>
            <a:r>
              <a:rPr lang="en-US" dirty="0" err="1" smtClean="0"/>
              <a:t>sdk</a:t>
            </a:r>
            <a:r>
              <a:rPr lang="en-US" dirty="0" smtClean="0"/>
              <a:t>”’</a:t>
            </a:r>
          </a:p>
          <a:p>
            <a:pPr marL="0" indent="0">
              <a:buNone/>
            </a:pPr>
            <a:r>
              <a:rPr lang="en-US" dirty="0" smtClean="0"/>
              <a:t>$ echo </a:t>
            </a:r>
            <a:r>
              <a:rPr lang="en-US" dirty="0"/>
              <a:t>'</a:t>
            </a:r>
            <a:r>
              <a:rPr lang="en-US" dirty="0" err="1"/>
              <a:t>github</a:t>
            </a:r>
            <a:r>
              <a:rPr lang="en-US" dirty="0"/>
              <a:t> "</a:t>
            </a:r>
            <a:r>
              <a:rPr lang="en-US" dirty="0" err="1"/>
              <a:t>watson</a:t>
            </a:r>
            <a:r>
              <a:rPr lang="en-US" dirty="0"/>
              <a:t>-developer-cloud/swift-</a:t>
            </a:r>
            <a:r>
              <a:rPr lang="en-US" dirty="0" err="1"/>
              <a:t>sdk</a:t>
            </a:r>
            <a:r>
              <a:rPr lang="en-US" dirty="0"/>
              <a:t>"' &gt; </a:t>
            </a:r>
            <a:r>
              <a:rPr lang="en-US" dirty="0" err="1" smtClean="0"/>
              <a:t>Cartfile</a:t>
            </a:r>
            <a:endParaRPr lang="en-US" dirty="0" smtClean="0"/>
          </a:p>
          <a:p>
            <a:r>
              <a:rPr lang="x-none" dirty="0" smtClean="0"/>
              <a:t>Execute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carthage</a:t>
            </a:r>
            <a:r>
              <a:rPr lang="en-US" dirty="0" smtClean="0"/>
              <a:t> </a:t>
            </a:r>
            <a:r>
              <a:rPr lang="en-US" dirty="0"/>
              <a:t>update --platform </a:t>
            </a:r>
            <a:r>
              <a:rPr lang="en-US" dirty="0" err="1"/>
              <a:t>iOS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0520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3598025"/>
            <a:ext cx="21826238" cy="935956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import SpeechToTextV1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username = "your-username-here"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password = "your-password-here"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</a:t>
            </a:r>
            <a:r>
              <a:rPr lang="en-US" dirty="0" err="1"/>
              <a:t>speechToText</a:t>
            </a:r>
            <a:r>
              <a:rPr lang="en-US" dirty="0"/>
              <a:t> = </a:t>
            </a:r>
            <a:r>
              <a:rPr lang="en-US" dirty="0" err="1"/>
              <a:t>SpeechToText</a:t>
            </a:r>
            <a:r>
              <a:rPr lang="en-US" dirty="0"/>
              <a:t>(username: username, password: password)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startStreaming</a:t>
            </a:r>
            <a:r>
              <a:rPr lang="en-US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settings = </a:t>
            </a:r>
            <a:r>
              <a:rPr lang="en-US" dirty="0" err="1"/>
              <a:t>RecognitionSettings</a:t>
            </a:r>
            <a:r>
              <a:rPr lang="en-US" dirty="0"/>
              <a:t>(</a:t>
            </a:r>
            <a:r>
              <a:rPr lang="en-US" dirty="0" err="1"/>
              <a:t>contentType</a:t>
            </a:r>
            <a:r>
              <a:rPr lang="en-US" dirty="0"/>
              <a:t>: .opus)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settings.continuous</a:t>
            </a:r>
            <a:r>
              <a:rPr lang="en-US" dirty="0"/>
              <a:t> =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settings.interimResults</a:t>
            </a:r>
            <a:r>
              <a:rPr lang="en-US" dirty="0"/>
              <a:t> =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let failure = { (error: Error) in print(error)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speechToText.recognizeMicrophone</a:t>
            </a:r>
            <a:r>
              <a:rPr lang="en-US" dirty="0"/>
              <a:t>(settings: settings, failure: failure) { results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print(</a:t>
            </a:r>
            <a:r>
              <a:rPr lang="en-US" dirty="0" err="1"/>
              <a:t>results.bestTranscript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stopStreaming</a:t>
            </a:r>
            <a:r>
              <a:rPr lang="en-US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speechToText.stopRecognizeMicrophone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6607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Línguas Suportadas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6000" y="4000500"/>
            <a:ext cx="9813637" cy="7858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Brazilian </a:t>
            </a:r>
            <a:r>
              <a:rPr lang="en-US" dirty="0" smtClean="0"/>
              <a:t>Portuguese</a:t>
            </a:r>
            <a:endParaRPr lang="en-US" dirty="0"/>
          </a:p>
          <a:p>
            <a:r>
              <a:rPr lang="en-US" dirty="0" smtClean="0"/>
              <a:t>French</a:t>
            </a:r>
          </a:p>
          <a:p>
            <a:r>
              <a:rPr lang="en-US" dirty="0" smtClean="0"/>
              <a:t>Japanese</a:t>
            </a:r>
          </a:p>
          <a:p>
            <a:r>
              <a:rPr lang="en-US" dirty="0" smtClean="0"/>
              <a:t>Mandarin Chinese</a:t>
            </a:r>
            <a:endParaRPr lang="en-US"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5" name="Objective-C…"/>
          <p:cNvSpPr txBox="1">
            <a:spLocks/>
          </p:cNvSpPr>
          <p:nvPr/>
        </p:nvSpPr>
        <p:spPr>
          <a:xfrm>
            <a:off x="11456842" y="4000500"/>
            <a:ext cx="11333885" cy="78581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normAutofit/>
          </a:bodyPr>
          <a:lstStyle>
            <a:lvl1pPr marL="5848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0293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4738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9183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3628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8073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518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963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408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Modern Standard </a:t>
            </a:r>
            <a:r>
              <a:rPr lang="en-US" dirty="0" smtClean="0"/>
              <a:t>Arabic</a:t>
            </a:r>
            <a:endParaRPr lang="en-US" dirty="0"/>
          </a:p>
          <a:p>
            <a:r>
              <a:rPr lang="en-US" dirty="0" smtClean="0"/>
              <a:t>Spanish</a:t>
            </a:r>
          </a:p>
          <a:p>
            <a:r>
              <a:rPr lang="en-US" dirty="0" smtClean="0"/>
              <a:t>UK English</a:t>
            </a:r>
            <a:endParaRPr lang="en-US" dirty="0"/>
          </a:p>
          <a:p>
            <a:r>
              <a:rPr lang="en-US" dirty="0" smtClean="0"/>
              <a:t>US </a:t>
            </a:r>
            <a:r>
              <a:rPr lang="en-US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17578906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  <p:bldP spid="5" grpId="0" build="p" bldLvl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3362860"/>
            <a:ext cx="21826238" cy="27812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/>
              <a:t>: </a:t>
            </a:r>
            <a:endParaRPr lang="en-US" dirty="0" smtClean="0"/>
          </a:p>
          <a:p>
            <a:pPr>
              <a:lnSpc>
                <a:spcPct val="500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-developer-cloud/speech-to-text-swift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2" name="Picture 1" descr="Screen Shot 2017-07-09 at 4.29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758" y="4380378"/>
            <a:ext cx="3772013" cy="68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5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2610682" y="1079499"/>
            <a:ext cx="17592700" cy="2698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</a:t>
            </a:r>
            <a:r>
              <a:rPr lang="mr-IN" dirty="0" smtClean="0"/>
              <a:t>–</a:t>
            </a:r>
            <a:r>
              <a:rPr lang="x-none" dirty="0" smtClean="0"/>
              <a:t> Node Red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044259" y="3596570"/>
            <a:ext cx="20039947" cy="1575739"/>
          </a:xfrm>
          <a:prstGeom prst="rect">
            <a:avLst/>
          </a:prstGeom>
        </p:spPr>
        <p:txBody>
          <a:bodyPr/>
          <a:lstStyle/>
          <a:p>
            <a:r>
              <a:rPr lang="x-none" dirty="0" smtClean="0"/>
              <a:t>Exemplos de fluxo em: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hackatruck</a:t>
            </a:r>
            <a:r>
              <a:rPr lang="en-US" dirty="0"/>
              <a:t>/</a:t>
            </a:r>
            <a:r>
              <a:rPr lang="en-US" dirty="0" err="1"/>
              <a:t>NodeRed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2" name="Picture 1" descr="Screen Shot 2017-07-11 at 7.14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59" y="5863866"/>
            <a:ext cx="18228943" cy="16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240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Exercícios: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257887" y="4000500"/>
            <a:ext cx="18815722" cy="7858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x-none" dirty="0"/>
              <a:t>Experimentar a </a:t>
            </a:r>
            <a:r>
              <a:rPr lang="x-none" dirty="0" smtClean="0"/>
              <a:t>aplicação Node Red</a:t>
            </a:r>
          </a:p>
          <a:p>
            <a:r>
              <a:rPr lang="x-none" dirty="0" smtClean="0"/>
              <a:t>Experimentar a aplicação NodeJS</a:t>
            </a:r>
          </a:p>
          <a:p>
            <a:r>
              <a:rPr lang="x-none" dirty="0" smtClean="0"/>
              <a:t>Experimentar a aplicação Swift</a:t>
            </a:r>
          </a:p>
          <a:p>
            <a:r>
              <a:rPr lang="x-none" dirty="0" smtClean="0"/>
              <a:t>Criar um modelo customizado usando NodeRed/NodeJS/Swift</a:t>
            </a:r>
            <a:endParaRPr lang="x-none" dirty="0"/>
          </a:p>
          <a:p>
            <a:r>
              <a:rPr lang="x-none" dirty="0" smtClean="0"/>
              <a:t>Fazer as aplicações NodeRed/NodeJS/Swift utilizarem o modelo customizado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9205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Documentação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362364" y="4000500"/>
            <a:ext cx="20022738" cy="78581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/</a:t>
            </a:r>
            <a:r>
              <a:rPr lang="en-US" dirty="0" err="1"/>
              <a:t>developercloud</a:t>
            </a:r>
            <a:r>
              <a:rPr lang="en-US" dirty="0"/>
              <a:t>/doc/speech-to-text/</a:t>
            </a:r>
            <a:r>
              <a:rPr lang="en-US" dirty="0" err="1"/>
              <a:t>index.html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8906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Criar Instância do STT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5" name="Picture 4" descr="Screen Shot 2017-07-06 at 8.49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84" y="3091790"/>
            <a:ext cx="18902218" cy="96959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81647" y="8756071"/>
            <a:ext cx="5703455" cy="205047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94156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Criar Instância do </a:t>
            </a:r>
            <a:r>
              <a:rPr lang="x-none" dirty="0" smtClean="0"/>
              <a:t>STT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24" y="3354286"/>
            <a:ext cx="14700144" cy="93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699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Credenciais de acesso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726" y="4331431"/>
            <a:ext cx="15976600" cy="70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699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Preço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934" y="3404555"/>
            <a:ext cx="17076616" cy="96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877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2500</Words>
  <Application>Microsoft Macintosh PowerPoint</Application>
  <PresentationFormat>Custom</PresentationFormat>
  <Paragraphs>337</Paragraphs>
  <Slides>42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Black</vt:lpstr>
      <vt:lpstr>Watson Speech to Text</vt:lpstr>
      <vt:lpstr>Speech To Text Demo</vt:lpstr>
      <vt:lpstr>STT Visão geral</vt:lpstr>
      <vt:lpstr>Línguas Suportadas</vt:lpstr>
      <vt:lpstr>Documentação</vt:lpstr>
      <vt:lpstr>Criar Instância do STT</vt:lpstr>
      <vt:lpstr>Criar Instância do STT</vt:lpstr>
      <vt:lpstr>Credenciais de acesso</vt:lpstr>
      <vt:lpstr>Preço</vt:lpstr>
      <vt:lpstr>Interface HTTP REST</vt:lpstr>
      <vt:lpstr>Interface HTTP REST</vt:lpstr>
      <vt:lpstr>Interface HTTP REST</vt:lpstr>
      <vt:lpstr>Interface HTTP REST</vt:lpstr>
      <vt:lpstr>Interface HTTP REST</vt:lpstr>
      <vt:lpstr>Interface WebSockets</vt:lpstr>
      <vt:lpstr>Interface WebSockets</vt:lpstr>
      <vt:lpstr>Interface WebSockets</vt:lpstr>
      <vt:lpstr>Interface WebSockets</vt:lpstr>
      <vt:lpstr>Interface WebSockets</vt:lpstr>
      <vt:lpstr>Interface WebSockets</vt:lpstr>
      <vt:lpstr>Customização</vt:lpstr>
      <vt:lpstr>Criar um modelo de customização</vt:lpstr>
      <vt:lpstr>Listar modelos de customização</vt:lpstr>
      <vt:lpstr>Adicionar conteudo (corpus) ao modelo de customização</vt:lpstr>
      <vt:lpstr>Monitorar status do treinamento</vt:lpstr>
      <vt:lpstr>Corpus</vt:lpstr>
      <vt:lpstr>Listar palavras do modelo</vt:lpstr>
      <vt:lpstr>Adicionar novas palavras</vt:lpstr>
      <vt:lpstr>Treinar o modelo</vt:lpstr>
      <vt:lpstr>Utilizar um modelo de customização</vt:lpstr>
      <vt:lpstr>Bibliotecas</vt:lpstr>
      <vt:lpstr>Bibliotecas - NodeJS</vt:lpstr>
      <vt:lpstr>Bibliotecas – NodeJS - REST</vt:lpstr>
      <vt:lpstr>Bibliotecas – NodeJS - WebSocket</vt:lpstr>
      <vt:lpstr>Bibliotecas – NodeJS - WebSocket</vt:lpstr>
      <vt:lpstr>Bibliotecas - NodeJS</vt:lpstr>
      <vt:lpstr>Bibliotecas - Swift</vt:lpstr>
      <vt:lpstr>Bibliotecas - Swift</vt:lpstr>
      <vt:lpstr>Bibliotecas - Swift</vt:lpstr>
      <vt:lpstr>Bibliotecas - Swift</vt:lpstr>
      <vt:lpstr>Bibliotecas – Node Red</vt:lpstr>
      <vt:lpstr>Exercícios: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cp:lastModifiedBy>Leandro David</cp:lastModifiedBy>
  <cp:revision>83</cp:revision>
  <dcterms:modified xsi:type="dcterms:W3CDTF">2017-07-11T22:15:27Z</dcterms:modified>
</cp:coreProperties>
</file>