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-360" y="-20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55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5651499" y="2809874"/>
            <a:ext cx="13081001" cy="412750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7048500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651499" y="8715375"/>
            <a:ext cx="13081001" cy="587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5651499" y="6080125"/>
            <a:ext cx="13081001" cy="889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4060030" y="761999"/>
            <a:ext cx="16256003" cy="12192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6088062" y="1587499"/>
            <a:ext cx="12197521" cy="7381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5651499" y="9159875"/>
            <a:ext cx="13081001" cy="177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11001375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5651499" y="4794250"/>
            <a:ext cx="13081001" cy="4127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61874" y="1560649"/>
            <a:ext cx="6657211" cy="102711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5254624" y="1555749"/>
            <a:ext cx="6667501" cy="498475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6715125"/>
            <a:ext cx="6667501" cy="5143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3874751" cy="7858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61875" y="4000500"/>
            <a:ext cx="6667501" cy="7858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4000500"/>
            <a:ext cx="6667501" cy="7858126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800"/>
              </a:spcBef>
              <a:defRPr sz="3600"/>
            </a:lvl1pPr>
            <a:lvl2pPr marL="783771" indent="-440871">
              <a:spcBef>
                <a:spcPts val="3800"/>
              </a:spcBef>
              <a:defRPr sz="3600"/>
            </a:lvl2pPr>
            <a:lvl3pPr marL="1329871" indent="-440871">
              <a:spcBef>
                <a:spcPts val="3800"/>
              </a:spcBef>
              <a:defRPr sz="3600"/>
            </a:lvl3pPr>
            <a:lvl4pPr marL="1774371" indent="-440871">
              <a:spcBef>
                <a:spcPts val="3800"/>
              </a:spcBef>
              <a:defRPr sz="3600"/>
            </a:lvl4pPr>
            <a:lvl5pPr marL="2218871" indent="-440871">
              <a:spcBef>
                <a:spcPts val="3800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77750" y="6969125"/>
            <a:ext cx="6667501" cy="48736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77749" y="1555749"/>
            <a:ext cx="6667501" cy="4873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5254625" y="1555749"/>
            <a:ext cx="6667501" cy="1028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5254624" y="2349499"/>
            <a:ext cx="13874751" cy="90170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5254624" y="1079499"/>
            <a:ext cx="13874751" cy="269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44743" y="12334875"/>
            <a:ext cx="478639" cy="495300"/>
          </a:xfrm>
          <a:prstGeom prst="rect">
            <a:avLst/>
          </a:prstGeom>
          <a:ln w="3175">
            <a:miter lim="400000"/>
          </a:ln>
        </p:spPr>
        <p:txBody>
          <a:bodyPr wrap="none" lIns="63500" tIns="63500" rIns="63500" bIns="635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84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29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73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18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62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07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51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96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40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" TargetMode="External"/><Relationship Id="rId4" Type="http://schemas.openxmlformats.org/officeDocument/2006/relationships/hyperlink" Target="https://swift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bm.com/wats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atruck/stt-conversation-tts-nodejs" TargetMode="External"/><Relationship Id="rId4" Type="http://schemas.openxmlformats.org/officeDocument/2006/relationships/hyperlink" Target="https://github.com/hackatruck/NodeRed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wift"/>
          <p:cNvSpPr>
            <a:spLocks noGrp="1"/>
          </p:cNvSpPr>
          <p:nvPr>
            <p:ph type="ctrTitle"/>
          </p:nvPr>
        </p:nvSpPr>
        <p:spPr>
          <a:xfrm>
            <a:off x="2655455" y="2809874"/>
            <a:ext cx="19003818" cy="41275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IBM Watson</a:t>
            </a:r>
            <a:br>
              <a:rPr lang="x-none" dirty="0" smtClean="0"/>
            </a:br>
            <a:r>
              <a:rPr lang="x-none" dirty="0" smtClean="0"/>
              <a:t>STT + Conversation + TTS</a:t>
            </a:r>
            <a:endParaRPr dirty="0"/>
          </a:p>
        </p:txBody>
      </p:sp>
      <p:sp>
        <p:nvSpPr>
          <p:cNvPr id="120" name="https://developer.apple.com/swift/…"/>
          <p:cNvSpPr>
            <a:spLocks noGrp="1"/>
          </p:cNvSpPr>
          <p:nvPr>
            <p:ph type="subTitle" sz="quarter" idx="1"/>
          </p:nvPr>
        </p:nvSpPr>
        <p:spPr>
          <a:xfrm>
            <a:off x="4371363" y="7048500"/>
            <a:ext cx="15970267" cy="2647724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https://www.ibm.com/watson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://www.ibm.com/watson</a:t>
            </a:r>
            <a:r>
              <a:rPr lang="en-US" u="sng" dirty="0" smtClean="0">
                <a:hlinkClick r:id="rId3"/>
              </a:rPr>
              <a:t>/developercloud</a:t>
            </a:r>
            <a:endParaRPr lang="en-US" u="sng" dirty="0" smtClean="0"/>
          </a:p>
          <a:p>
            <a:endParaRPr u="sng" dirty="0">
              <a:hlinkClick r:id="rId4"/>
            </a:endParaRPr>
          </a:p>
        </p:txBody>
      </p:sp>
      <p:pic>
        <p:nvPicPr>
          <p:cNvPr id="1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3052162" y="1079499"/>
            <a:ext cx="16077214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/>
              <a:t>STT + Conversation + TTS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656267" y="3778249"/>
            <a:ext cx="17473109" cy="74669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1"/>
            <a:r>
              <a:rPr lang="x-none" dirty="0" smtClean="0"/>
              <a:t>Chatbots com conversa</a:t>
            </a:r>
            <a:r>
              <a:rPr lang="x-none" dirty="0" smtClean="0"/>
              <a:t>ção natural</a:t>
            </a:r>
          </a:p>
          <a:p>
            <a:pPr marL="444500" lvl="1" indent="0">
              <a:buNone/>
            </a:pPr>
            <a:r>
              <a:rPr lang="x-none" dirty="0" smtClean="0"/>
              <a:t>Exemplo em NodeJS:</a:t>
            </a:r>
          </a:p>
          <a:p>
            <a:pPr marL="4445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://github.com/hackatruck/stt-conversation-tts-</a:t>
            </a:r>
            <a:r>
              <a:rPr lang="en-US" dirty="0" smtClean="0">
                <a:hlinkClick r:id="rId3"/>
              </a:rPr>
              <a:t>nodejs</a:t>
            </a:r>
            <a:endParaRPr lang="en-US" dirty="0"/>
          </a:p>
          <a:p>
            <a:pPr marL="444500" lvl="1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NodeRed</a:t>
            </a:r>
            <a:r>
              <a:rPr lang="en-US" dirty="0" smtClean="0"/>
              <a:t>:</a:t>
            </a:r>
          </a:p>
          <a:p>
            <a:pPr marL="44450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://github.com/hackatruck/</a:t>
            </a:r>
            <a:r>
              <a:rPr lang="en-US" dirty="0" smtClean="0">
                <a:hlinkClick r:id="rId4"/>
              </a:rPr>
              <a:t>NodeRed</a:t>
            </a:r>
            <a:endParaRPr lang="en-US" dirty="0"/>
          </a:p>
          <a:p>
            <a:pPr marL="444500" lvl="1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Swift:</a:t>
            </a:r>
          </a:p>
          <a:p>
            <a:pPr marL="4445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-developer-cloud/simple-chat-swift</a:t>
            </a:r>
            <a:endParaRPr lang="x-none" dirty="0" smtClean="0"/>
          </a:p>
          <a:p>
            <a:pPr lvl="1"/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78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81</Words>
  <Application>Microsoft Macintosh PowerPoint</Application>
  <PresentationFormat>Custom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IBM Watson STT + Conversation + TTS</vt:lpstr>
      <vt:lpstr>STT + Conversation + TTS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cp:lastModifiedBy>Leandro David</cp:lastModifiedBy>
  <cp:revision>15</cp:revision>
  <dcterms:modified xsi:type="dcterms:W3CDTF">2017-07-11T23:24:30Z</dcterms:modified>
</cp:coreProperties>
</file>