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
  </p:notesMasterIdLst>
  <p:sldIdLst>
    <p:sldId id="256" r:id="rId2"/>
    <p:sldId id="261" r:id="rId3"/>
    <p:sldId id="264" r:id="rId4"/>
    <p:sldId id="265" r:id="rId5"/>
    <p:sldId id="262" r:id="rId6"/>
    <p:sldId id="263" r:id="rId7"/>
    <p:sldId id="269" r:id="rId8"/>
    <p:sldId id="268" r:id="rId9"/>
    <p:sldId id="275" r:id="rId10"/>
    <p:sldId id="274" r:id="rId11"/>
    <p:sldId id="271" r:id="rId12"/>
    <p:sldId id="272" r:id="rId13"/>
    <p:sldId id="273" r:id="rId14"/>
  </p:sldIdLst>
  <p:sldSz cx="9144000" cy="6858000" type="screen4x3"/>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94" autoAdjust="0"/>
    <p:restoredTop sz="94831"/>
  </p:normalViewPr>
  <p:slideViewPr>
    <p:cSldViewPr>
      <p:cViewPr varScale="1">
        <p:scale>
          <a:sx n="105" d="100"/>
          <a:sy n="105" d="100"/>
        </p:scale>
        <p:origin x="1698"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E177772E-841A-47D8-B59F-28935B1A727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s-ES"/>
          </a:p>
        </p:txBody>
      </p:sp>
      <p:sp>
        <p:nvSpPr>
          <p:cNvPr id="3" name="2 Marcador de fecha">
            <a:extLst>
              <a:ext uri="{FF2B5EF4-FFF2-40B4-BE49-F238E27FC236}">
                <a16:creationId xmlns:a16="http://schemas.microsoft.com/office/drawing/2014/main" id="{F6FE6459-C220-4577-8077-81C1606E076F}"/>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2406F26C-B217-47AF-9954-82111F9B6DBB}" type="datetimeFigureOut">
              <a:rPr lang="es-ES"/>
              <a:pPr>
                <a:defRPr/>
              </a:pPr>
              <a:t>08/06/2023</a:t>
            </a:fld>
            <a:endParaRPr lang="es-ES"/>
          </a:p>
        </p:txBody>
      </p:sp>
      <p:sp>
        <p:nvSpPr>
          <p:cNvPr id="4" name="3 Marcador de imagen de diapositiva">
            <a:extLst>
              <a:ext uri="{FF2B5EF4-FFF2-40B4-BE49-F238E27FC236}">
                <a16:creationId xmlns:a16="http://schemas.microsoft.com/office/drawing/2014/main" id="{3372FFCD-4BFE-489A-BCFE-38B988213F4C}"/>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4 Marcador de notas">
            <a:extLst>
              <a:ext uri="{FF2B5EF4-FFF2-40B4-BE49-F238E27FC236}">
                <a16:creationId xmlns:a16="http://schemas.microsoft.com/office/drawing/2014/main" id="{1E5C7017-49CF-4871-B72D-5ACF935A6CCD}"/>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5 Marcador de pie de página">
            <a:extLst>
              <a:ext uri="{FF2B5EF4-FFF2-40B4-BE49-F238E27FC236}">
                <a16:creationId xmlns:a16="http://schemas.microsoft.com/office/drawing/2014/main" id="{6B816880-B53B-4E65-AB0B-8957CB54678D}"/>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s-ES"/>
          </a:p>
        </p:txBody>
      </p:sp>
      <p:sp>
        <p:nvSpPr>
          <p:cNvPr id="7" name="6 Marcador de número de diapositiva">
            <a:extLst>
              <a:ext uri="{FF2B5EF4-FFF2-40B4-BE49-F238E27FC236}">
                <a16:creationId xmlns:a16="http://schemas.microsoft.com/office/drawing/2014/main" id="{F7880AE7-85BB-41F8-BCFD-F0378ACFA04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1F17DB8-A279-4FEE-9D4A-9008EB3A7C56}" type="slidenum">
              <a:rPr lang="es-ES" altLang="es-GT"/>
              <a:pPr/>
              <a:t>‹Nº›</a:t>
            </a:fld>
            <a:endParaRPr lang="es-ES" altLang="es-G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a:extLst>
              <a:ext uri="{FF2B5EF4-FFF2-40B4-BE49-F238E27FC236}">
                <a16:creationId xmlns:a16="http://schemas.microsoft.com/office/drawing/2014/main" id="{4251D26F-EDA6-4A1A-BA90-0421B12CC6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2 Marcador de notas">
            <a:extLst>
              <a:ext uri="{FF2B5EF4-FFF2-40B4-BE49-F238E27FC236}">
                <a16:creationId xmlns:a16="http://schemas.microsoft.com/office/drawing/2014/main" id="{CCFD10B8-22CF-4F04-9696-DA85193713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GT" altLang="es-GT"/>
          </a:p>
        </p:txBody>
      </p:sp>
      <p:sp>
        <p:nvSpPr>
          <p:cNvPr id="26628" name="3 Marcador de número de diapositiva">
            <a:extLst>
              <a:ext uri="{FF2B5EF4-FFF2-40B4-BE49-F238E27FC236}">
                <a16:creationId xmlns:a16="http://schemas.microsoft.com/office/drawing/2014/main" id="{56121247-8A6B-4794-BCFE-97F111FB7C8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E040BC-DDC2-45FE-9223-62FB3024D0B9}" type="slidenum">
              <a:rPr lang="es-ES" altLang="es-GT"/>
              <a:pPr eaLnBrk="1" hangingPunct="1"/>
              <a:t>1</a:t>
            </a:fld>
            <a:endParaRPr lang="es-ES" altLang="es-G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Marcador de imagen de diapositiva">
            <a:extLst>
              <a:ext uri="{FF2B5EF4-FFF2-40B4-BE49-F238E27FC236}">
                <a16:creationId xmlns:a16="http://schemas.microsoft.com/office/drawing/2014/main" id="{A7894B66-94C0-489D-B283-57C45C301D0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2 Marcador de notas">
            <a:extLst>
              <a:ext uri="{FF2B5EF4-FFF2-40B4-BE49-F238E27FC236}">
                <a16:creationId xmlns:a16="http://schemas.microsoft.com/office/drawing/2014/main" id="{24F6C417-1363-4E43-9AD3-9C2E174267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GT" altLang="es-GT"/>
          </a:p>
        </p:txBody>
      </p:sp>
      <p:sp>
        <p:nvSpPr>
          <p:cNvPr id="27652" name="3 Marcador de número de diapositiva">
            <a:extLst>
              <a:ext uri="{FF2B5EF4-FFF2-40B4-BE49-F238E27FC236}">
                <a16:creationId xmlns:a16="http://schemas.microsoft.com/office/drawing/2014/main" id="{4B4FE8A6-059A-4192-93B7-489189F456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B9690D-85F9-4EDD-B9F4-178FEFDE216C}" type="slidenum">
              <a:rPr lang="es-ES" altLang="es-GT"/>
              <a:pPr eaLnBrk="1" hangingPunct="1"/>
              <a:t>10</a:t>
            </a:fld>
            <a:endParaRPr lang="es-ES" altLang="es-GT"/>
          </a:p>
        </p:txBody>
      </p:sp>
    </p:spTree>
    <p:extLst>
      <p:ext uri="{BB962C8B-B14F-4D97-AF65-F5344CB8AC3E}">
        <p14:creationId xmlns:p14="http://schemas.microsoft.com/office/powerpoint/2010/main" val="1462628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Marcador de imagen de diapositiva">
            <a:extLst>
              <a:ext uri="{FF2B5EF4-FFF2-40B4-BE49-F238E27FC236}">
                <a16:creationId xmlns:a16="http://schemas.microsoft.com/office/drawing/2014/main" id="{A7894B66-94C0-489D-B283-57C45C301D0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2 Marcador de notas">
            <a:extLst>
              <a:ext uri="{FF2B5EF4-FFF2-40B4-BE49-F238E27FC236}">
                <a16:creationId xmlns:a16="http://schemas.microsoft.com/office/drawing/2014/main" id="{24F6C417-1363-4E43-9AD3-9C2E174267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GT" altLang="es-GT"/>
          </a:p>
        </p:txBody>
      </p:sp>
      <p:sp>
        <p:nvSpPr>
          <p:cNvPr id="27652" name="3 Marcador de número de diapositiva">
            <a:extLst>
              <a:ext uri="{FF2B5EF4-FFF2-40B4-BE49-F238E27FC236}">
                <a16:creationId xmlns:a16="http://schemas.microsoft.com/office/drawing/2014/main" id="{4B4FE8A6-059A-4192-93B7-489189F456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B9690D-85F9-4EDD-B9F4-178FEFDE216C}" type="slidenum">
              <a:rPr lang="es-ES" altLang="es-GT"/>
              <a:pPr eaLnBrk="1" hangingPunct="1"/>
              <a:t>11</a:t>
            </a:fld>
            <a:endParaRPr lang="es-ES" altLang="es-GT"/>
          </a:p>
        </p:txBody>
      </p:sp>
    </p:spTree>
    <p:extLst>
      <p:ext uri="{BB962C8B-B14F-4D97-AF65-F5344CB8AC3E}">
        <p14:creationId xmlns:p14="http://schemas.microsoft.com/office/powerpoint/2010/main" val="530790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Marcador de imagen de diapositiva">
            <a:extLst>
              <a:ext uri="{FF2B5EF4-FFF2-40B4-BE49-F238E27FC236}">
                <a16:creationId xmlns:a16="http://schemas.microsoft.com/office/drawing/2014/main" id="{A7894B66-94C0-489D-B283-57C45C301D0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2 Marcador de notas">
            <a:extLst>
              <a:ext uri="{FF2B5EF4-FFF2-40B4-BE49-F238E27FC236}">
                <a16:creationId xmlns:a16="http://schemas.microsoft.com/office/drawing/2014/main" id="{24F6C417-1363-4E43-9AD3-9C2E174267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GT" altLang="es-GT"/>
          </a:p>
        </p:txBody>
      </p:sp>
      <p:sp>
        <p:nvSpPr>
          <p:cNvPr id="27652" name="3 Marcador de número de diapositiva">
            <a:extLst>
              <a:ext uri="{FF2B5EF4-FFF2-40B4-BE49-F238E27FC236}">
                <a16:creationId xmlns:a16="http://schemas.microsoft.com/office/drawing/2014/main" id="{4B4FE8A6-059A-4192-93B7-489189F456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B9690D-85F9-4EDD-B9F4-178FEFDE216C}" type="slidenum">
              <a:rPr lang="es-ES" altLang="es-GT"/>
              <a:pPr eaLnBrk="1" hangingPunct="1"/>
              <a:t>12</a:t>
            </a:fld>
            <a:endParaRPr lang="es-ES" altLang="es-GT"/>
          </a:p>
        </p:txBody>
      </p:sp>
    </p:spTree>
    <p:extLst>
      <p:ext uri="{BB962C8B-B14F-4D97-AF65-F5344CB8AC3E}">
        <p14:creationId xmlns:p14="http://schemas.microsoft.com/office/powerpoint/2010/main" val="3523221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Marcador de imagen de diapositiva">
            <a:extLst>
              <a:ext uri="{FF2B5EF4-FFF2-40B4-BE49-F238E27FC236}">
                <a16:creationId xmlns:a16="http://schemas.microsoft.com/office/drawing/2014/main" id="{A7894B66-94C0-489D-B283-57C45C301D0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2 Marcador de notas">
            <a:extLst>
              <a:ext uri="{FF2B5EF4-FFF2-40B4-BE49-F238E27FC236}">
                <a16:creationId xmlns:a16="http://schemas.microsoft.com/office/drawing/2014/main" id="{24F6C417-1363-4E43-9AD3-9C2E174267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GT" altLang="es-GT"/>
          </a:p>
        </p:txBody>
      </p:sp>
      <p:sp>
        <p:nvSpPr>
          <p:cNvPr id="27652" name="3 Marcador de número de diapositiva">
            <a:extLst>
              <a:ext uri="{FF2B5EF4-FFF2-40B4-BE49-F238E27FC236}">
                <a16:creationId xmlns:a16="http://schemas.microsoft.com/office/drawing/2014/main" id="{4B4FE8A6-059A-4192-93B7-489189F456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B9690D-85F9-4EDD-B9F4-178FEFDE216C}" type="slidenum">
              <a:rPr lang="es-ES" altLang="es-GT"/>
              <a:pPr eaLnBrk="1" hangingPunct="1"/>
              <a:t>13</a:t>
            </a:fld>
            <a:endParaRPr lang="es-ES" altLang="es-GT"/>
          </a:p>
        </p:txBody>
      </p:sp>
    </p:spTree>
    <p:extLst>
      <p:ext uri="{BB962C8B-B14F-4D97-AF65-F5344CB8AC3E}">
        <p14:creationId xmlns:p14="http://schemas.microsoft.com/office/powerpoint/2010/main" val="509286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Marcador de imagen de diapositiva">
            <a:extLst>
              <a:ext uri="{FF2B5EF4-FFF2-40B4-BE49-F238E27FC236}">
                <a16:creationId xmlns:a16="http://schemas.microsoft.com/office/drawing/2014/main" id="{A7894B66-94C0-489D-B283-57C45C301D0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2 Marcador de notas">
            <a:extLst>
              <a:ext uri="{FF2B5EF4-FFF2-40B4-BE49-F238E27FC236}">
                <a16:creationId xmlns:a16="http://schemas.microsoft.com/office/drawing/2014/main" id="{24F6C417-1363-4E43-9AD3-9C2E174267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GT" altLang="es-GT"/>
          </a:p>
        </p:txBody>
      </p:sp>
      <p:sp>
        <p:nvSpPr>
          <p:cNvPr id="27652" name="3 Marcador de número de diapositiva">
            <a:extLst>
              <a:ext uri="{FF2B5EF4-FFF2-40B4-BE49-F238E27FC236}">
                <a16:creationId xmlns:a16="http://schemas.microsoft.com/office/drawing/2014/main" id="{4B4FE8A6-059A-4192-93B7-489189F456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B9690D-85F9-4EDD-B9F4-178FEFDE216C}" type="slidenum">
              <a:rPr lang="es-ES" altLang="es-GT"/>
              <a:pPr eaLnBrk="1" hangingPunct="1"/>
              <a:t>2</a:t>
            </a:fld>
            <a:endParaRPr lang="es-ES" altLang="es-GT"/>
          </a:p>
        </p:txBody>
      </p:sp>
    </p:spTree>
    <p:extLst>
      <p:ext uri="{BB962C8B-B14F-4D97-AF65-F5344CB8AC3E}">
        <p14:creationId xmlns:p14="http://schemas.microsoft.com/office/powerpoint/2010/main" val="1250484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Marcador de imagen de diapositiva">
            <a:extLst>
              <a:ext uri="{FF2B5EF4-FFF2-40B4-BE49-F238E27FC236}">
                <a16:creationId xmlns:a16="http://schemas.microsoft.com/office/drawing/2014/main" id="{A7894B66-94C0-489D-B283-57C45C301D0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2 Marcador de notas">
            <a:extLst>
              <a:ext uri="{FF2B5EF4-FFF2-40B4-BE49-F238E27FC236}">
                <a16:creationId xmlns:a16="http://schemas.microsoft.com/office/drawing/2014/main" id="{24F6C417-1363-4E43-9AD3-9C2E174267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GT" altLang="es-GT"/>
          </a:p>
        </p:txBody>
      </p:sp>
      <p:sp>
        <p:nvSpPr>
          <p:cNvPr id="27652" name="3 Marcador de número de diapositiva">
            <a:extLst>
              <a:ext uri="{FF2B5EF4-FFF2-40B4-BE49-F238E27FC236}">
                <a16:creationId xmlns:a16="http://schemas.microsoft.com/office/drawing/2014/main" id="{4B4FE8A6-059A-4192-93B7-489189F456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B9690D-85F9-4EDD-B9F4-178FEFDE216C}" type="slidenum">
              <a:rPr lang="es-ES" altLang="es-GT"/>
              <a:pPr eaLnBrk="1" hangingPunct="1"/>
              <a:t>3</a:t>
            </a:fld>
            <a:endParaRPr lang="es-ES" altLang="es-GT"/>
          </a:p>
        </p:txBody>
      </p:sp>
    </p:spTree>
    <p:extLst>
      <p:ext uri="{BB962C8B-B14F-4D97-AF65-F5344CB8AC3E}">
        <p14:creationId xmlns:p14="http://schemas.microsoft.com/office/powerpoint/2010/main" val="2622342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Marcador de imagen de diapositiva">
            <a:extLst>
              <a:ext uri="{FF2B5EF4-FFF2-40B4-BE49-F238E27FC236}">
                <a16:creationId xmlns:a16="http://schemas.microsoft.com/office/drawing/2014/main" id="{A7894B66-94C0-489D-B283-57C45C301D0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2 Marcador de notas">
            <a:extLst>
              <a:ext uri="{FF2B5EF4-FFF2-40B4-BE49-F238E27FC236}">
                <a16:creationId xmlns:a16="http://schemas.microsoft.com/office/drawing/2014/main" id="{24F6C417-1363-4E43-9AD3-9C2E174267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GT" altLang="es-GT"/>
          </a:p>
        </p:txBody>
      </p:sp>
      <p:sp>
        <p:nvSpPr>
          <p:cNvPr id="27652" name="3 Marcador de número de diapositiva">
            <a:extLst>
              <a:ext uri="{FF2B5EF4-FFF2-40B4-BE49-F238E27FC236}">
                <a16:creationId xmlns:a16="http://schemas.microsoft.com/office/drawing/2014/main" id="{4B4FE8A6-059A-4192-93B7-489189F456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B9690D-85F9-4EDD-B9F4-178FEFDE216C}" type="slidenum">
              <a:rPr lang="es-ES" altLang="es-GT"/>
              <a:pPr eaLnBrk="1" hangingPunct="1"/>
              <a:t>4</a:t>
            </a:fld>
            <a:endParaRPr lang="es-ES" altLang="es-GT"/>
          </a:p>
        </p:txBody>
      </p:sp>
    </p:spTree>
    <p:extLst>
      <p:ext uri="{BB962C8B-B14F-4D97-AF65-F5344CB8AC3E}">
        <p14:creationId xmlns:p14="http://schemas.microsoft.com/office/powerpoint/2010/main" val="2196705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Marcador de imagen de diapositiva">
            <a:extLst>
              <a:ext uri="{FF2B5EF4-FFF2-40B4-BE49-F238E27FC236}">
                <a16:creationId xmlns:a16="http://schemas.microsoft.com/office/drawing/2014/main" id="{A7894B66-94C0-489D-B283-57C45C301D0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2 Marcador de notas">
            <a:extLst>
              <a:ext uri="{FF2B5EF4-FFF2-40B4-BE49-F238E27FC236}">
                <a16:creationId xmlns:a16="http://schemas.microsoft.com/office/drawing/2014/main" id="{24F6C417-1363-4E43-9AD3-9C2E174267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GT" altLang="es-GT"/>
          </a:p>
        </p:txBody>
      </p:sp>
      <p:sp>
        <p:nvSpPr>
          <p:cNvPr id="27652" name="3 Marcador de número de diapositiva">
            <a:extLst>
              <a:ext uri="{FF2B5EF4-FFF2-40B4-BE49-F238E27FC236}">
                <a16:creationId xmlns:a16="http://schemas.microsoft.com/office/drawing/2014/main" id="{4B4FE8A6-059A-4192-93B7-489189F456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B9690D-85F9-4EDD-B9F4-178FEFDE216C}" type="slidenum">
              <a:rPr lang="es-ES" altLang="es-GT"/>
              <a:pPr eaLnBrk="1" hangingPunct="1"/>
              <a:t>5</a:t>
            </a:fld>
            <a:endParaRPr lang="es-ES" altLang="es-GT"/>
          </a:p>
        </p:txBody>
      </p:sp>
    </p:spTree>
    <p:extLst>
      <p:ext uri="{BB962C8B-B14F-4D97-AF65-F5344CB8AC3E}">
        <p14:creationId xmlns:p14="http://schemas.microsoft.com/office/powerpoint/2010/main" val="3344640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Marcador de imagen de diapositiva">
            <a:extLst>
              <a:ext uri="{FF2B5EF4-FFF2-40B4-BE49-F238E27FC236}">
                <a16:creationId xmlns:a16="http://schemas.microsoft.com/office/drawing/2014/main" id="{A7894B66-94C0-489D-B283-57C45C301D0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2 Marcador de notas">
            <a:extLst>
              <a:ext uri="{FF2B5EF4-FFF2-40B4-BE49-F238E27FC236}">
                <a16:creationId xmlns:a16="http://schemas.microsoft.com/office/drawing/2014/main" id="{24F6C417-1363-4E43-9AD3-9C2E174267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GT" altLang="es-GT"/>
          </a:p>
        </p:txBody>
      </p:sp>
      <p:sp>
        <p:nvSpPr>
          <p:cNvPr id="27652" name="3 Marcador de número de diapositiva">
            <a:extLst>
              <a:ext uri="{FF2B5EF4-FFF2-40B4-BE49-F238E27FC236}">
                <a16:creationId xmlns:a16="http://schemas.microsoft.com/office/drawing/2014/main" id="{4B4FE8A6-059A-4192-93B7-489189F456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B9690D-85F9-4EDD-B9F4-178FEFDE216C}" type="slidenum">
              <a:rPr lang="es-ES" altLang="es-GT"/>
              <a:pPr eaLnBrk="1" hangingPunct="1"/>
              <a:t>6</a:t>
            </a:fld>
            <a:endParaRPr lang="es-ES" altLang="es-GT"/>
          </a:p>
        </p:txBody>
      </p:sp>
    </p:spTree>
    <p:extLst>
      <p:ext uri="{BB962C8B-B14F-4D97-AF65-F5344CB8AC3E}">
        <p14:creationId xmlns:p14="http://schemas.microsoft.com/office/powerpoint/2010/main" val="3381716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Marcador de imagen de diapositiva">
            <a:extLst>
              <a:ext uri="{FF2B5EF4-FFF2-40B4-BE49-F238E27FC236}">
                <a16:creationId xmlns:a16="http://schemas.microsoft.com/office/drawing/2014/main" id="{A7894B66-94C0-489D-B283-57C45C301D0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2 Marcador de notas">
            <a:extLst>
              <a:ext uri="{FF2B5EF4-FFF2-40B4-BE49-F238E27FC236}">
                <a16:creationId xmlns:a16="http://schemas.microsoft.com/office/drawing/2014/main" id="{24F6C417-1363-4E43-9AD3-9C2E174267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GT" altLang="es-GT" dirty="0"/>
          </a:p>
        </p:txBody>
      </p:sp>
      <p:sp>
        <p:nvSpPr>
          <p:cNvPr id="27652" name="3 Marcador de número de diapositiva">
            <a:extLst>
              <a:ext uri="{FF2B5EF4-FFF2-40B4-BE49-F238E27FC236}">
                <a16:creationId xmlns:a16="http://schemas.microsoft.com/office/drawing/2014/main" id="{4B4FE8A6-059A-4192-93B7-489189F456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B9690D-85F9-4EDD-B9F4-178FEFDE216C}" type="slidenum">
              <a:rPr lang="es-ES" altLang="es-GT"/>
              <a:pPr eaLnBrk="1" hangingPunct="1"/>
              <a:t>7</a:t>
            </a:fld>
            <a:endParaRPr lang="es-ES" altLang="es-GT"/>
          </a:p>
        </p:txBody>
      </p:sp>
    </p:spTree>
    <p:extLst>
      <p:ext uri="{BB962C8B-B14F-4D97-AF65-F5344CB8AC3E}">
        <p14:creationId xmlns:p14="http://schemas.microsoft.com/office/powerpoint/2010/main" val="2930092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Marcador de imagen de diapositiva">
            <a:extLst>
              <a:ext uri="{FF2B5EF4-FFF2-40B4-BE49-F238E27FC236}">
                <a16:creationId xmlns:a16="http://schemas.microsoft.com/office/drawing/2014/main" id="{A7894B66-94C0-489D-B283-57C45C301D0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2 Marcador de notas">
            <a:extLst>
              <a:ext uri="{FF2B5EF4-FFF2-40B4-BE49-F238E27FC236}">
                <a16:creationId xmlns:a16="http://schemas.microsoft.com/office/drawing/2014/main" id="{24F6C417-1363-4E43-9AD3-9C2E174267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GT" altLang="es-GT"/>
          </a:p>
        </p:txBody>
      </p:sp>
      <p:sp>
        <p:nvSpPr>
          <p:cNvPr id="27652" name="3 Marcador de número de diapositiva">
            <a:extLst>
              <a:ext uri="{FF2B5EF4-FFF2-40B4-BE49-F238E27FC236}">
                <a16:creationId xmlns:a16="http://schemas.microsoft.com/office/drawing/2014/main" id="{4B4FE8A6-059A-4192-93B7-489189F456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B9690D-85F9-4EDD-B9F4-178FEFDE216C}" type="slidenum">
              <a:rPr lang="es-ES" altLang="es-GT"/>
              <a:pPr eaLnBrk="1" hangingPunct="1"/>
              <a:t>8</a:t>
            </a:fld>
            <a:endParaRPr lang="es-ES" altLang="es-GT"/>
          </a:p>
        </p:txBody>
      </p:sp>
    </p:spTree>
    <p:extLst>
      <p:ext uri="{BB962C8B-B14F-4D97-AF65-F5344CB8AC3E}">
        <p14:creationId xmlns:p14="http://schemas.microsoft.com/office/powerpoint/2010/main" val="4004561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Marcador de imagen de diapositiva">
            <a:extLst>
              <a:ext uri="{FF2B5EF4-FFF2-40B4-BE49-F238E27FC236}">
                <a16:creationId xmlns:a16="http://schemas.microsoft.com/office/drawing/2014/main" id="{A7894B66-94C0-489D-B283-57C45C301D0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2 Marcador de notas">
            <a:extLst>
              <a:ext uri="{FF2B5EF4-FFF2-40B4-BE49-F238E27FC236}">
                <a16:creationId xmlns:a16="http://schemas.microsoft.com/office/drawing/2014/main" id="{24F6C417-1363-4E43-9AD3-9C2E174267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GT" altLang="es-GT"/>
          </a:p>
        </p:txBody>
      </p:sp>
      <p:sp>
        <p:nvSpPr>
          <p:cNvPr id="27652" name="3 Marcador de número de diapositiva">
            <a:extLst>
              <a:ext uri="{FF2B5EF4-FFF2-40B4-BE49-F238E27FC236}">
                <a16:creationId xmlns:a16="http://schemas.microsoft.com/office/drawing/2014/main" id="{4B4FE8A6-059A-4192-93B7-489189F456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B9690D-85F9-4EDD-B9F4-178FEFDE216C}" type="slidenum">
              <a:rPr lang="es-ES" altLang="es-GT"/>
              <a:pPr eaLnBrk="1" hangingPunct="1"/>
              <a:t>9</a:t>
            </a:fld>
            <a:endParaRPr lang="es-ES" altLang="es-GT"/>
          </a:p>
        </p:txBody>
      </p:sp>
    </p:spTree>
    <p:extLst>
      <p:ext uri="{BB962C8B-B14F-4D97-AF65-F5344CB8AC3E}">
        <p14:creationId xmlns:p14="http://schemas.microsoft.com/office/powerpoint/2010/main" val="3244948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A9A283-21BA-4CC8-A9E9-C83F268E90EC}"/>
              </a:ext>
            </a:extLst>
          </p:cNvPr>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GT"/>
          </a:p>
        </p:txBody>
      </p:sp>
      <p:sp>
        <p:nvSpPr>
          <p:cNvPr id="3" name="Subtítulo 2">
            <a:extLst>
              <a:ext uri="{FF2B5EF4-FFF2-40B4-BE49-F238E27FC236}">
                <a16:creationId xmlns:a16="http://schemas.microsoft.com/office/drawing/2014/main" id="{E9F73C83-894E-409B-B8A8-2E293673009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GT"/>
          </a:p>
        </p:txBody>
      </p:sp>
      <p:sp>
        <p:nvSpPr>
          <p:cNvPr id="4" name="Marcador de fecha 3">
            <a:extLst>
              <a:ext uri="{FF2B5EF4-FFF2-40B4-BE49-F238E27FC236}">
                <a16:creationId xmlns:a16="http://schemas.microsoft.com/office/drawing/2014/main" id="{57874AE0-215E-4B2A-B747-576C88F059A6}"/>
              </a:ext>
            </a:extLst>
          </p:cNvPr>
          <p:cNvSpPr>
            <a:spLocks noGrp="1"/>
          </p:cNvSpPr>
          <p:nvPr>
            <p:ph type="dt" sz="half" idx="10"/>
          </p:nvPr>
        </p:nvSpPr>
        <p:spPr/>
        <p:txBody>
          <a:bodyPr/>
          <a:lstStyle/>
          <a:p>
            <a:pPr>
              <a:defRPr/>
            </a:pPr>
            <a:fld id="{1C231EB5-90B8-4EC1-9867-6B3DF7294557}" type="datetimeFigureOut">
              <a:rPr lang="es-ES" smtClean="0"/>
              <a:pPr>
                <a:defRPr/>
              </a:pPr>
              <a:t>08/06/2023</a:t>
            </a:fld>
            <a:endParaRPr lang="es-ES"/>
          </a:p>
        </p:txBody>
      </p:sp>
      <p:sp>
        <p:nvSpPr>
          <p:cNvPr id="5" name="Marcador de pie de página 4">
            <a:extLst>
              <a:ext uri="{FF2B5EF4-FFF2-40B4-BE49-F238E27FC236}">
                <a16:creationId xmlns:a16="http://schemas.microsoft.com/office/drawing/2014/main" id="{34427311-EAF6-4257-BDBF-328B73A32276}"/>
              </a:ext>
            </a:extLst>
          </p:cNvPr>
          <p:cNvSpPr>
            <a:spLocks noGrp="1"/>
          </p:cNvSpPr>
          <p:nvPr>
            <p:ph type="ftr" sz="quarter" idx="11"/>
          </p:nvPr>
        </p:nvSpPr>
        <p:spPr/>
        <p:txBody>
          <a:bodyPr/>
          <a:lstStyle/>
          <a:p>
            <a:pPr>
              <a:defRPr/>
            </a:pPr>
            <a:endParaRPr lang="es-ES"/>
          </a:p>
        </p:txBody>
      </p:sp>
      <p:sp>
        <p:nvSpPr>
          <p:cNvPr id="6" name="Marcador de número de diapositiva 5">
            <a:extLst>
              <a:ext uri="{FF2B5EF4-FFF2-40B4-BE49-F238E27FC236}">
                <a16:creationId xmlns:a16="http://schemas.microsoft.com/office/drawing/2014/main" id="{0829D628-2BB3-48E6-A23D-70B80DF95D24}"/>
              </a:ext>
            </a:extLst>
          </p:cNvPr>
          <p:cNvSpPr>
            <a:spLocks noGrp="1"/>
          </p:cNvSpPr>
          <p:nvPr>
            <p:ph type="sldNum" sz="quarter" idx="12"/>
          </p:nvPr>
        </p:nvSpPr>
        <p:spPr/>
        <p:txBody>
          <a:bodyPr/>
          <a:lstStyle/>
          <a:p>
            <a:fld id="{99906544-420F-41D8-A29B-A7BF7F81C55E}" type="slidenum">
              <a:rPr lang="es-ES" altLang="es-GT" smtClean="0"/>
              <a:pPr/>
              <a:t>‹Nº›</a:t>
            </a:fld>
            <a:endParaRPr lang="es-ES" altLang="es-GT"/>
          </a:p>
        </p:txBody>
      </p:sp>
    </p:spTree>
    <p:extLst>
      <p:ext uri="{BB962C8B-B14F-4D97-AF65-F5344CB8AC3E}">
        <p14:creationId xmlns:p14="http://schemas.microsoft.com/office/powerpoint/2010/main" val="401539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570A50-FD54-4D44-8D57-59DECBAE0D8C}"/>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texto vertical 2">
            <a:extLst>
              <a:ext uri="{FF2B5EF4-FFF2-40B4-BE49-F238E27FC236}">
                <a16:creationId xmlns:a16="http://schemas.microsoft.com/office/drawing/2014/main" id="{21A0AE35-FF7C-497F-BC96-B27D4265E89B}"/>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4F318974-D2F0-492D-B421-2069E0A2104F}"/>
              </a:ext>
            </a:extLst>
          </p:cNvPr>
          <p:cNvSpPr>
            <a:spLocks noGrp="1"/>
          </p:cNvSpPr>
          <p:nvPr>
            <p:ph type="dt" sz="half" idx="10"/>
          </p:nvPr>
        </p:nvSpPr>
        <p:spPr/>
        <p:txBody>
          <a:bodyPr/>
          <a:lstStyle/>
          <a:p>
            <a:pPr>
              <a:defRPr/>
            </a:pPr>
            <a:fld id="{72CC9C7E-8D5D-4398-AC20-30DB58499BF8}" type="datetimeFigureOut">
              <a:rPr lang="es-ES" smtClean="0"/>
              <a:pPr>
                <a:defRPr/>
              </a:pPr>
              <a:t>08/06/2023</a:t>
            </a:fld>
            <a:endParaRPr lang="es-ES"/>
          </a:p>
        </p:txBody>
      </p:sp>
      <p:sp>
        <p:nvSpPr>
          <p:cNvPr id="5" name="Marcador de pie de página 4">
            <a:extLst>
              <a:ext uri="{FF2B5EF4-FFF2-40B4-BE49-F238E27FC236}">
                <a16:creationId xmlns:a16="http://schemas.microsoft.com/office/drawing/2014/main" id="{F5E8C1F9-8FC8-4C24-AAA8-7D3E281B96DA}"/>
              </a:ext>
            </a:extLst>
          </p:cNvPr>
          <p:cNvSpPr>
            <a:spLocks noGrp="1"/>
          </p:cNvSpPr>
          <p:nvPr>
            <p:ph type="ftr" sz="quarter" idx="11"/>
          </p:nvPr>
        </p:nvSpPr>
        <p:spPr/>
        <p:txBody>
          <a:bodyPr/>
          <a:lstStyle/>
          <a:p>
            <a:pPr>
              <a:defRPr/>
            </a:pPr>
            <a:endParaRPr lang="es-ES"/>
          </a:p>
        </p:txBody>
      </p:sp>
      <p:sp>
        <p:nvSpPr>
          <p:cNvPr id="6" name="Marcador de número de diapositiva 5">
            <a:extLst>
              <a:ext uri="{FF2B5EF4-FFF2-40B4-BE49-F238E27FC236}">
                <a16:creationId xmlns:a16="http://schemas.microsoft.com/office/drawing/2014/main" id="{09E68CD7-AFE5-4708-9338-F587A489F56D}"/>
              </a:ext>
            </a:extLst>
          </p:cNvPr>
          <p:cNvSpPr>
            <a:spLocks noGrp="1"/>
          </p:cNvSpPr>
          <p:nvPr>
            <p:ph type="sldNum" sz="quarter" idx="12"/>
          </p:nvPr>
        </p:nvSpPr>
        <p:spPr/>
        <p:txBody>
          <a:bodyPr/>
          <a:lstStyle/>
          <a:p>
            <a:fld id="{753D4166-A46E-4A14-A52A-847614D27723}" type="slidenum">
              <a:rPr lang="es-ES" altLang="es-GT" smtClean="0"/>
              <a:pPr/>
              <a:t>‹Nº›</a:t>
            </a:fld>
            <a:endParaRPr lang="es-ES" altLang="es-GT"/>
          </a:p>
        </p:txBody>
      </p:sp>
    </p:spTree>
    <p:extLst>
      <p:ext uri="{BB962C8B-B14F-4D97-AF65-F5344CB8AC3E}">
        <p14:creationId xmlns:p14="http://schemas.microsoft.com/office/powerpoint/2010/main" val="1845053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6183D1F-9832-41C7-B1A9-8DC35E1B8B45}"/>
              </a:ext>
            </a:extLst>
          </p:cNvPr>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GT"/>
          </a:p>
        </p:txBody>
      </p:sp>
      <p:sp>
        <p:nvSpPr>
          <p:cNvPr id="3" name="Marcador de texto vertical 2">
            <a:extLst>
              <a:ext uri="{FF2B5EF4-FFF2-40B4-BE49-F238E27FC236}">
                <a16:creationId xmlns:a16="http://schemas.microsoft.com/office/drawing/2014/main" id="{CC006E55-5FF4-48F1-9B25-B4E76559BFE3}"/>
              </a:ext>
            </a:extLst>
          </p:cNvPr>
          <p:cNvSpPr>
            <a:spLocks noGrp="1"/>
          </p:cNvSpPr>
          <p:nvPr>
            <p:ph type="body" orient="vert" idx="1"/>
          </p:nvPr>
        </p:nvSpPr>
        <p:spPr>
          <a:xfrm>
            <a:off x="628650" y="365125"/>
            <a:ext cx="5800725"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09B965E8-B604-4A67-A499-FBCAFB0AF1B4}"/>
              </a:ext>
            </a:extLst>
          </p:cNvPr>
          <p:cNvSpPr>
            <a:spLocks noGrp="1"/>
          </p:cNvSpPr>
          <p:nvPr>
            <p:ph type="dt" sz="half" idx="10"/>
          </p:nvPr>
        </p:nvSpPr>
        <p:spPr/>
        <p:txBody>
          <a:bodyPr/>
          <a:lstStyle/>
          <a:p>
            <a:pPr>
              <a:defRPr/>
            </a:pPr>
            <a:fld id="{C1B88FC0-D827-449C-B424-537BDC7DCE6A}" type="datetimeFigureOut">
              <a:rPr lang="es-ES" smtClean="0"/>
              <a:pPr>
                <a:defRPr/>
              </a:pPr>
              <a:t>08/06/2023</a:t>
            </a:fld>
            <a:endParaRPr lang="es-ES"/>
          </a:p>
        </p:txBody>
      </p:sp>
      <p:sp>
        <p:nvSpPr>
          <p:cNvPr id="5" name="Marcador de pie de página 4">
            <a:extLst>
              <a:ext uri="{FF2B5EF4-FFF2-40B4-BE49-F238E27FC236}">
                <a16:creationId xmlns:a16="http://schemas.microsoft.com/office/drawing/2014/main" id="{AF9715A0-2B00-413B-B6F1-2B9B4576B869}"/>
              </a:ext>
            </a:extLst>
          </p:cNvPr>
          <p:cNvSpPr>
            <a:spLocks noGrp="1"/>
          </p:cNvSpPr>
          <p:nvPr>
            <p:ph type="ftr" sz="quarter" idx="11"/>
          </p:nvPr>
        </p:nvSpPr>
        <p:spPr/>
        <p:txBody>
          <a:bodyPr/>
          <a:lstStyle/>
          <a:p>
            <a:pPr>
              <a:defRPr/>
            </a:pPr>
            <a:endParaRPr lang="es-ES"/>
          </a:p>
        </p:txBody>
      </p:sp>
      <p:sp>
        <p:nvSpPr>
          <p:cNvPr id="6" name="Marcador de número de diapositiva 5">
            <a:extLst>
              <a:ext uri="{FF2B5EF4-FFF2-40B4-BE49-F238E27FC236}">
                <a16:creationId xmlns:a16="http://schemas.microsoft.com/office/drawing/2014/main" id="{9A3807C9-3C13-4E42-8429-29D60ADC2BCD}"/>
              </a:ext>
            </a:extLst>
          </p:cNvPr>
          <p:cNvSpPr>
            <a:spLocks noGrp="1"/>
          </p:cNvSpPr>
          <p:nvPr>
            <p:ph type="sldNum" sz="quarter" idx="12"/>
          </p:nvPr>
        </p:nvSpPr>
        <p:spPr/>
        <p:txBody>
          <a:bodyPr/>
          <a:lstStyle/>
          <a:p>
            <a:fld id="{BDE13698-F03A-4D57-8F7C-CEB86D19D4CD}" type="slidenum">
              <a:rPr lang="es-ES" altLang="es-GT" smtClean="0"/>
              <a:pPr/>
              <a:t>‹Nº›</a:t>
            </a:fld>
            <a:endParaRPr lang="es-ES" altLang="es-GT"/>
          </a:p>
        </p:txBody>
      </p:sp>
    </p:spTree>
    <p:extLst>
      <p:ext uri="{BB962C8B-B14F-4D97-AF65-F5344CB8AC3E}">
        <p14:creationId xmlns:p14="http://schemas.microsoft.com/office/powerpoint/2010/main" val="354433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46453A-A4EC-46FD-92B8-D2612F0BE7F6}"/>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contenido 2">
            <a:extLst>
              <a:ext uri="{FF2B5EF4-FFF2-40B4-BE49-F238E27FC236}">
                <a16:creationId xmlns:a16="http://schemas.microsoft.com/office/drawing/2014/main" id="{0C581EF3-A3AF-478A-AD1C-18E6A44DC74A}"/>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42A1C6D2-83B5-461B-B777-6E6052FD7AFF}"/>
              </a:ext>
            </a:extLst>
          </p:cNvPr>
          <p:cNvSpPr>
            <a:spLocks noGrp="1"/>
          </p:cNvSpPr>
          <p:nvPr>
            <p:ph type="dt" sz="half" idx="10"/>
          </p:nvPr>
        </p:nvSpPr>
        <p:spPr/>
        <p:txBody>
          <a:bodyPr/>
          <a:lstStyle/>
          <a:p>
            <a:pPr>
              <a:defRPr/>
            </a:pPr>
            <a:fld id="{F1C05E6F-BA9A-4F01-AFE4-E0F8E017F143}" type="datetimeFigureOut">
              <a:rPr lang="es-ES" smtClean="0"/>
              <a:pPr>
                <a:defRPr/>
              </a:pPr>
              <a:t>08/06/2023</a:t>
            </a:fld>
            <a:endParaRPr lang="es-ES"/>
          </a:p>
        </p:txBody>
      </p:sp>
      <p:sp>
        <p:nvSpPr>
          <p:cNvPr id="5" name="Marcador de pie de página 4">
            <a:extLst>
              <a:ext uri="{FF2B5EF4-FFF2-40B4-BE49-F238E27FC236}">
                <a16:creationId xmlns:a16="http://schemas.microsoft.com/office/drawing/2014/main" id="{919B4482-C4DD-45E3-939A-DB7DDE2C5DA2}"/>
              </a:ext>
            </a:extLst>
          </p:cNvPr>
          <p:cNvSpPr>
            <a:spLocks noGrp="1"/>
          </p:cNvSpPr>
          <p:nvPr>
            <p:ph type="ftr" sz="quarter" idx="11"/>
          </p:nvPr>
        </p:nvSpPr>
        <p:spPr/>
        <p:txBody>
          <a:bodyPr/>
          <a:lstStyle/>
          <a:p>
            <a:pPr>
              <a:defRPr/>
            </a:pPr>
            <a:endParaRPr lang="es-ES"/>
          </a:p>
        </p:txBody>
      </p:sp>
      <p:sp>
        <p:nvSpPr>
          <p:cNvPr id="6" name="Marcador de número de diapositiva 5">
            <a:extLst>
              <a:ext uri="{FF2B5EF4-FFF2-40B4-BE49-F238E27FC236}">
                <a16:creationId xmlns:a16="http://schemas.microsoft.com/office/drawing/2014/main" id="{B79AEE3E-85D8-4B02-B9C9-76013F8AB355}"/>
              </a:ext>
            </a:extLst>
          </p:cNvPr>
          <p:cNvSpPr>
            <a:spLocks noGrp="1"/>
          </p:cNvSpPr>
          <p:nvPr>
            <p:ph type="sldNum" sz="quarter" idx="12"/>
          </p:nvPr>
        </p:nvSpPr>
        <p:spPr/>
        <p:txBody>
          <a:bodyPr/>
          <a:lstStyle/>
          <a:p>
            <a:fld id="{EBCFA0D6-0AB1-4696-9B80-DB005619A423}" type="slidenum">
              <a:rPr lang="es-ES" altLang="es-GT" smtClean="0"/>
              <a:pPr/>
              <a:t>‹Nº›</a:t>
            </a:fld>
            <a:endParaRPr lang="es-ES" altLang="es-GT"/>
          </a:p>
        </p:txBody>
      </p:sp>
    </p:spTree>
    <p:extLst>
      <p:ext uri="{BB962C8B-B14F-4D97-AF65-F5344CB8AC3E}">
        <p14:creationId xmlns:p14="http://schemas.microsoft.com/office/powerpoint/2010/main" val="2881758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15C5D7-BB55-48AB-96B0-B648373F8E73}"/>
              </a:ext>
            </a:extLst>
          </p:cNvPr>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GT"/>
          </a:p>
        </p:txBody>
      </p:sp>
      <p:sp>
        <p:nvSpPr>
          <p:cNvPr id="3" name="Marcador de texto 2">
            <a:extLst>
              <a:ext uri="{FF2B5EF4-FFF2-40B4-BE49-F238E27FC236}">
                <a16:creationId xmlns:a16="http://schemas.microsoft.com/office/drawing/2014/main" id="{33B203FF-882F-4808-93DE-1DC48AC64BD3}"/>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F0897C26-15C7-4CE7-B48D-18494C384E73}"/>
              </a:ext>
            </a:extLst>
          </p:cNvPr>
          <p:cNvSpPr>
            <a:spLocks noGrp="1"/>
          </p:cNvSpPr>
          <p:nvPr>
            <p:ph type="dt" sz="half" idx="10"/>
          </p:nvPr>
        </p:nvSpPr>
        <p:spPr/>
        <p:txBody>
          <a:bodyPr/>
          <a:lstStyle/>
          <a:p>
            <a:pPr>
              <a:defRPr/>
            </a:pPr>
            <a:fld id="{E7CE7B71-68B1-40ED-8262-12EFD967932A}" type="datetimeFigureOut">
              <a:rPr lang="es-ES" smtClean="0"/>
              <a:pPr>
                <a:defRPr/>
              </a:pPr>
              <a:t>08/06/2023</a:t>
            </a:fld>
            <a:endParaRPr lang="es-ES"/>
          </a:p>
        </p:txBody>
      </p:sp>
      <p:sp>
        <p:nvSpPr>
          <p:cNvPr id="5" name="Marcador de pie de página 4">
            <a:extLst>
              <a:ext uri="{FF2B5EF4-FFF2-40B4-BE49-F238E27FC236}">
                <a16:creationId xmlns:a16="http://schemas.microsoft.com/office/drawing/2014/main" id="{5924609D-2CDF-4574-AC32-3E36D73868B4}"/>
              </a:ext>
            </a:extLst>
          </p:cNvPr>
          <p:cNvSpPr>
            <a:spLocks noGrp="1"/>
          </p:cNvSpPr>
          <p:nvPr>
            <p:ph type="ftr" sz="quarter" idx="11"/>
          </p:nvPr>
        </p:nvSpPr>
        <p:spPr/>
        <p:txBody>
          <a:bodyPr/>
          <a:lstStyle/>
          <a:p>
            <a:pPr>
              <a:defRPr/>
            </a:pPr>
            <a:endParaRPr lang="es-ES"/>
          </a:p>
        </p:txBody>
      </p:sp>
      <p:sp>
        <p:nvSpPr>
          <p:cNvPr id="6" name="Marcador de número de diapositiva 5">
            <a:extLst>
              <a:ext uri="{FF2B5EF4-FFF2-40B4-BE49-F238E27FC236}">
                <a16:creationId xmlns:a16="http://schemas.microsoft.com/office/drawing/2014/main" id="{01667934-A08C-43E1-8DF9-585FDFDA67AD}"/>
              </a:ext>
            </a:extLst>
          </p:cNvPr>
          <p:cNvSpPr>
            <a:spLocks noGrp="1"/>
          </p:cNvSpPr>
          <p:nvPr>
            <p:ph type="sldNum" sz="quarter" idx="12"/>
          </p:nvPr>
        </p:nvSpPr>
        <p:spPr/>
        <p:txBody>
          <a:bodyPr/>
          <a:lstStyle/>
          <a:p>
            <a:fld id="{C9915588-538A-4FD5-9285-AA63A80D9730}" type="slidenum">
              <a:rPr lang="es-ES" altLang="es-GT" smtClean="0"/>
              <a:pPr/>
              <a:t>‹Nº›</a:t>
            </a:fld>
            <a:endParaRPr lang="es-ES" altLang="es-GT"/>
          </a:p>
        </p:txBody>
      </p:sp>
    </p:spTree>
    <p:extLst>
      <p:ext uri="{BB962C8B-B14F-4D97-AF65-F5344CB8AC3E}">
        <p14:creationId xmlns:p14="http://schemas.microsoft.com/office/powerpoint/2010/main" val="26054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6591E4-7F61-47C3-9AF0-80EE920747C0}"/>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contenido 2">
            <a:extLst>
              <a:ext uri="{FF2B5EF4-FFF2-40B4-BE49-F238E27FC236}">
                <a16:creationId xmlns:a16="http://schemas.microsoft.com/office/drawing/2014/main" id="{4B5A4024-94FB-4E83-B633-A51E4D40F2B3}"/>
              </a:ext>
            </a:extLst>
          </p:cNvPr>
          <p:cNvSpPr>
            <a:spLocks noGrp="1"/>
          </p:cNvSpPr>
          <p:nvPr>
            <p:ph sz="half" idx="1"/>
          </p:nvPr>
        </p:nvSpPr>
        <p:spPr>
          <a:xfrm>
            <a:off x="628650" y="1825625"/>
            <a:ext cx="38862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contenido 3">
            <a:extLst>
              <a:ext uri="{FF2B5EF4-FFF2-40B4-BE49-F238E27FC236}">
                <a16:creationId xmlns:a16="http://schemas.microsoft.com/office/drawing/2014/main" id="{F5FE220C-CE67-4649-8852-0BFBF6B1ADA3}"/>
              </a:ext>
            </a:extLst>
          </p:cNvPr>
          <p:cNvSpPr>
            <a:spLocks noGrp="1"/>
          </p:cNvSpPr>
          <p:nvPr>
            <p:ph sz="half" idx="2"/>
          </p:nvPr>
        </p:nvSpPr>
        <p:spPr>
          <a:xfrm>
            <a:off x="4629150" y="1825625"/>
            <a:ext cx="38862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5" name="Marcador de fecha 4">
            <a:extLst>
              <a:ext uri="{FF2B5EF4-FFF2-40B4-BE49-F238E27FC236}">
                <a16:creationId xmlns:a16="http://schemas.microsoft.com/office/drawing/2014/main" id="{86EAC6B6-4BA7-4AE9-91F8-5D5EA7164438}"/>
              </a:ext>
            </a:extLst>
          </p:cNvPr>
          <p:cNvSpPr>
            <a:spLocks noGrp="1"/>
          </p:cNvSpPr>
          <p:nvPr>
            <p:ph type="dt" sz="half" idx="10"/>
          </p:nvPr>
        </p:nvSpPr>
        <p:spPr/>
        <p:txBody>
          <a:bodyPr/>
          <a:lstStyle/>
          <a:p>
            <a:pPr>
              <a:defRPr/>
            </a:pPr>
            <a:fld id="{7AFA09FA-3AE3-4EC2-84EC-26906A1DA0D2}" type="datetimeFigureOut">
              <a:rPr lang="es-ES" smtClean="0"/>
              <a:pPr>
                <a:defRPr/>
              </a:pPr>
              <a:t>08/06/2023</a:t>
            </a:fld>
            <a:endParaRPr lang="es-ES"/>
          </a:p>
        </p:txBody>
      </p:sp>
      <p:sp>
        <p:nvSpPr>
          <p:cNvPr id="6" name="Marcador de pie de página 5">
            <a:extLst>
              <a:ext uri="{FF2B5EF4-FFF2-40B4-BE49-F238E27FC236}">
                <a16:creationId xmlns:a16="http://schemas.microsoft.com/office/drawing/2014/main" id="{1B57F8BB-258D-498C-AD7E-7FFDEE11A438}"/>
              </a:ext>
            </a:extLst>
          </p:cNvPr>
          <p:cNvSpPr>
            <a:spLocks noGrp="1"/>
          </p:cNvSpPr>
          <p:nvPr>
            <p:ph type="ftr" sz="quarter" idx="11"/>
          </p:nvPr>
        </p:nvSpPr>
        <p:spPr/>
        <p:txBody>
          <a:bodyPr/>
          <a:lstStyle/>
          <a:p>
            <a:pPr>
              <a:defRPr/>
            </a:pPr>
            <a:endParaRPr lang="es-ES"/>
          </a:p>
        </p:txBody>
      </p:sp>
      <p:sp>
        <p:nvSpPr>
          <p:cNvPr id="7" name="Marcador de número de diapositiva 6">
            <a:extLst>
              <a:ext uri="{FF2B5EF4-FFF2-40B4-BE49-F238E27FC236}">
                <a16:creationId xmlns:a16="http://schemas.microsoft.com/office/drawing/2014/main" id="{6228FFA5-FB92-417F-9CDD-9857E5B2CCFE}"/>
              </a:ext>
            </a:extLst>
          </p:cNvPr>
          <p:cNvSpPr>
            <a:spLocks noGrp="1"/>
          </p:cNvSpPr>
          <p:nvPr>
            <p:ph type="sldNum" sz="quarter" idx="12"/>
          </p:nvPr>
        </p:nvSpPr>
        <p:spPr/>
        <p:txBody>
          <a:bodyPr/>
          <a:lstStyle/>
          <a:p>
            <a:fld id="{D62D3ADC-AF14-45C6-B79F-E2532E97B2FB}" type="slidenum">
              <a:rPr lang="es-ES" altLang="es-GT" smtClean="0"/>
              <a:pPr/>
              <a:t>‹Nº›</a:t>
            </a:fld>
            <a:endParaRPr lang="es-ES" altLang="es-GT"/>
          </a:p>
        </p:txBody>
      </p:sp>
    </p:spTree>
    <p:extLst>
      <p:ext uri="{BB962C8B-B14F-4D97-AF65-F5344CB8AC3E}">
        <p14:creationId xmlns:p14="http://schemas.microsoft.com/office/powerpoint/2010/main" val="2675018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071E15-4C00-43CD-8EAA-A95FAF70A229}"/>
              </a:ext>
            </a:extLst>
          </p:cNvPr>
          <p:cNvSpPr>
            <a:spLocks noGrp="1"/>
          </p:cNvSpPr>
          <p:nvPr>
            <p:ph type="title"/>
          </p:nvPr>
        </p:nvSpPr>
        <p:spPr>
          <a:xfrm>
            <a:off x="629841" y="365126"/>
            <a:ext cx="7886700" cy="1325563"/>
          </a:xfrm>
        </p:spPr>
        <p:txBody>
          <a:bodyPr/>
          <a:lstStyle/>
          <a:p>
            <a:r>
              <a:rPr lang="es-ES"/>
              <a:t>Haga clic para modificar el estilo de título del patrón</a:t>
            </a:r>
            <a:endParaRPr lang="es-GT"/>
          </a:p>
        </p:txBody>
      </p:sp>
      <p:sp>
        <p:nvSpPr>
          <p:cNvPr id="3" name="Marcador de texto 2">
            <a:extLst>
              <a:ext uri="{FF2B5EF4-FFF2-40B4-BE49-F238E27FC236}">
                <a16:creationId xmlns:a16="http://schemas.microsoft.com/office/drawing/2014/main" id="{14927409-3F4F-439D-93C0-9BD99DBFEBD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9CE5C06D-C168-4043-9358-88BDB773E457}"/>
              </a:ext>
            </a:extLst>
          </p:cNvPr>
          <p:cNvSpPr>
            <a:spLocks noGrp="1"/>
          </p:cNvSpPr>
          <p:nvPr>
            <p:ph sz="half" idx="2"/>
          </p:nvPr>
        </p:nvSpPr>
        <p:spPr>
          <a:xfrm>
            <a:off x="629842" y="2505075"/>
            <a:ext cx="3868340"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5" name="Marcador de texto 4">
            <a:extLst>
              <a:ext uri="{FF2B5EF4-FFF2-40B4-BE49-F238E27FC236}">
                <a16:creationId xmlns:a16="http://schemas.microsoft.com/office/drawing/2014/main" id="{80B596B6-0719-49F9-A552-946AE218EFFA}"/>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329B26CA-C602-43F7-B5B2-0B2C7402B428}"/>
              </a:ext>
            </a:extLst>
          </p:cNvPr>
          <p:cNvSpPr>
            <a:spLocks noGrp="1"/>
          </p:cNvSpPr>
          <p:nvPr>
            <p:ph sz="quarter" idx="4"/>
          </p:nvPr>
        </p:nvSpPr>
        <p:spPr>
          <a:xfrm>
            <a:off x="4629150" y="2505075"/>
            <a:ext cx="3887391"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7" name="Marcador de fecha 6">
            <a:extLst>
              <a:ext uri="{FF2B5EF4-FFF2-40B4-BE49-F238E27FC236}">
                <a16:creationId xmlns:a16="http://schemas.microsoft.com/office/drawing/2014/main" id="{8E135A70-3986-4A0A-A228-1805121D53EC}"/>
              </a:ext>
            </a:extLst>
          </p:cNvPr>
          <p:cNvSpPr>
            <a:spLocks noGrp="1"/>
          </p:cNvSpPr>
          <p:nvPr>
            <p:ph type="dt" sz="half" idx="10"/>
          </p:nvPr>
        </p:nvSpPr>
        <p:spPr/>
        <p:txBody>
          <a:bodyPr/>
          <a:lstStyle/>
          <a:p>
            <a:pPr>
              <a:defRPr/>
            </a:pPr>
            <a:fld id="{3B1971D2-08E9-4EAA-9883-0ED8371122A0}" type="datetimeFigureOut">
              <a:rPr lang="es-ES" smtClean="0"/>
              <a:pPr>
                <a:defRPr/>
              </a:pPr>
              <a:t>08/06/2023</a:t>
            </a:fld>
            <a:endParaRPr lang="es-ES"/>
          </a:p>
        </p:txBody>
      </p:sp>
      <p:sp>
        <p:nvSpPr>
          <p:cNvPr id="8" name="Marcador de pie de página 7">
            <a:extLst>
              <a:ext uri="{FF2B5EF4-FFF2-40B4-BE49-F238E27FC236}">
                <a16:creationId xmlns:a16="http://schemas.microsoft.com/office/drawing/2014/main" id="{3B346FEE-5E10-4439-9BD6-3D9BAAF859AE}"/>
              </a:ext>
            </a:extLst>
          </p:cNvPr>
          <p:cNvSpPr>
            <a:spLocks noGrp="1"/>
          </p:cNvSpPr>
          <p:nvPr>
            <p:ph type="ftr" sz="quarter" idx="11"/>
          </p:nvPr>
        </p:nvSpPr>
        <p:spPr/>
        <p:txBody>
          <a:bodyPr/>
          <a:lstStyle/>
          <a:p>
            <a:pPr>
              <a:defRPr/>
            </a:pPr>
            <a:endParaRPr lang="es-ES"/>
          </a:p>
        </p:txBody>
      </p:sp>
      <p:sp>
        <p:nvSpPr>
          <p:cNvPr id="9" name="Marcador de número de diapositiva 8">
            <a:extLst>
              <a:ext uri="{FF2B5EF4-FFF2-40B4-BE49-F238E27FC236}">
                <a16:creationId xmlns:a16="http://schemas.microsoft.com/office/drawing/2014/main" id="{3B832E1A-0701-4173-B1D8-7EF8FEB5BD4D}"/>
              </a:ext>
            </a:extLst>
          </p:cNvPr>
          <p:cNvSpPr>
            <a:spLocks noGrp="1"/>
          </p:cNvSpPr>
          <p:nvPr>
            <p:ph type="sldNum" sz="quarter" idx="12"/>
          </p:nvPr>
        </p:nvSpPr>
        <p:spPr/>
        <p:txBody>
          <a:bodyPr/>
          <a:lstStyle/>
          <a:p>
            <a:fld id="{019E498D-DC67-44B1-8738-C724F3104E58}" type="slidenum">
              <a:rPr lang="es-ES" altLang="es-GT" smtClean="0"/>
              <a:pPr/>
              <a:t>‹Nº›</a:t>
            </a:fld>
            <a:endParaRPr lang="es-ES" altLang="es-GT"/>
          </a:p>
        </p:txBody>
      </p:sp>
    </p:spTree>
    <p:extLst>
      <p:ext uri="{BB962C8B-B14F-4D97-AF65-F5344CB8AC3E}">
        <p14:creationId xmlns:p14="http://schemas.microsoft.com/office/powerpoint/2010/main" val="2774961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7375C2-F184-4417-964E-17D0D0FBB741}"/>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fecha 2">
            <a:extLst>
              <a:ext uri="{FF2B5EF4-FFF2-40B4-BE49-F238E27FC236}">
                <a16:creationId xmlns:a16="http://schemas.microsoft.com/office/drawing/2014/main" id="{311D3EF1-C952-4DB1-BE07-A586573F492D}"/>
              </a:ext>
            </a:extLst>
          </p:cNvPr>
          <p:cNvSpPr>
            <a:spLocks noGrp="1"/>
          </p:cNvSpPr>
          <p:nvPr>
            <p:ph type="dt" sz="half" idx="10"/>
          </p:nvPr>
        </p:nvSpPr>
        <p:spPr/>
        <p:txBody>
          <a:bodyPr/>
          <a:lstStyle/>
          <a:p>
            <a:pPr>
              <a:defRPr/>
            </a:pPr>
            <a:fld id="{62C4053F-54E8-4468-8114-44F907124084}" type="datetimeFigureOut">
              <a:rPr lang="es-ES" smtClean="0"/>
              <a:pPr>
                <a:defRPr/>
              </a:pPr>
              <a:t>08/06/2023</a:t>
            </a:fld>
            <a:endParaRPr lang="es-ES"/>
          </a:p>
        </p:txBody>
      </p:sp>
      <p:sp>
        <p:nvSpPr>
          <p:cNvPr id="4" name="Marcador de pie de página 3">
            <a:extLst>
              <a:ext uri="{FF2B5EF4-FFF2-40B4-BE49-F238E27FC236}">
                <a16:creationId xmlns:a16="http://schemas.microsoft.com/office/drawing/2014/main" id="{63C1174A-CA65-4A3A-91EC-EC4736FCE3FE}"/>
              </a:ext>
            </a:extLst>
          </p:cNvPr>
          <p:cNvSpPr>
            <a:spLocks noGrp="1"/>
          </p:cNvSpPr>
          <p:nvPr>
            <p:ph type="ftr" sz="quarter" idx="11"/>
          </p:nvPr>
        </p:nvSpPr>
        <p:spPr/>
        <p:txBody>
          <a:bodyPr/>
          <a:lstStyle/>
          <a:p>
            <a:pPr>
              <a:defRPr/>
            </a:pPr>
            <a:endParaRPr lang="es-ES"/>
          </a:p>
        </p:txBody>
      </p:sp>
      <p:sp>
        <p:nvSpPr>
          <p:cNvPr id="5" name="Marcador de número de diapositiva 4">
            <a:extLst>
              <a:ext uri="{FF2B5EF4-FFF2-40B4-BE49-F238E27FC236}">
                <a16:creationId xmlns:a16="http://schemas.microsoft.com/office/drawing/2014/main" id="{F4D92D97-0C7D-463E-83AD-8855F8F0F5DD}"/>
              </a:ext>
            </a:extLst>
          </p:cNvPr>
          <p:cNvSpPr>
            <a:spLocks noGrp="1"/>
          </p:cNvSpPr>
          <p:nvPr>
            <p:ph type="sldNum" sz="quarter" idx="12"/>
          </p:nvPr>
        </p:nvSpPr>
        <p:spPr/>
        <p:txBody>
          <a:bodyPr/>
          <a:lstStyle/>
          <a:p>
            <a:fld id="{71187267-F1AF-442A-B04A-00D190D33FFF}" type="slidenum">
              <a:rPr lang="es-ES" altLang="es-GT" smtClean="0"/>
              <a:pPr/>
              <a:t>‹Nº›</a:t>
            </a:fld>
            <a:endParaRPr lang="es-ES" altLang="es-GT"/>
          </a:p>
        </p:txBody>
      </p:sp>
    </p:spTree>
    <p:extLst>
      <p:ext uri="{BB962C8B-B14F-4D97-AF65-F5344CB8AC3E}">
        <p14:creationId xmlns:p14="http://schemas.microsoft.com/office/powerpoint/2010/main" val="462412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1F972D2-0253-4839-A75B-FE2238AA1ED4}"/>
              </a:ext>
            </a:extLst>
          </p:cNvPr>
          <p:cNvSpPr>
            <a:spLocks noGrp="1"/>
          </p:cNvSpPr>
          <p:nvPr>
            <p:ph type="dt" sz="half" idx="10"/>
          </p:nvPr>
        </p:nvSpPr>
        <p:spPr/>
        <p:txBody>
          <a:bodyPr/>
          <a:lstStyle/>
          <a:p>
            <a:pPr>
              <a:defRPr/>
            </a:pPr>
            <a:fld id="{99C8B1EF-5E89-423E-A88B-AA3ED3A8EE7E}" type="datetimeFigureOut">
              <a:rPr lang="es-ES" smtClean="0"/>
              <a:pPr>
                <a:defRPr/>
              </a:pPr>
              <a:t>08/06/2023</a:t>
            </a:fld>
            <a:endParaRPr lang="es-ES"/>
          </a:p>
        </p:txBody>
      </p:sp>
      <p:sp>
        <p:nvSpPr>
          <p:cNvPr id="3" name="Marcador de pie de página 2">
            <a:extLst>
              <a:ext uri="{FF2B5EF4-FFF2-40B4-BE49-F238E27FC236}">
                <a16:creationId xmlns:a16="http://schemas.microsoft.com/office/drawing/2014/main" id="{B908644F-ABC4-4A5C-B3C7-6958DC7DF48F}"/>
              </a:ext>
            </a:extLst>
          </p:cNvPr>
          <p:cNvSpPr>
            <a:spLocks noGrp="1"/>
          </p:cNvSpPr>
          <p:nvPr>
            <p:ph type="ftr" sz="quarter" idx="11"/>
          </p:nvPr>
        </p:nvSpPr>
        <p:spPr/>
        <p:txBody>
          <a:bodyPr/>
          <a:lstStyle/>
          <a:p>
            <a:pPr>
              <a:defRPr/>
            </a:pPr>
            <a:endParaRPr lang="es-ES"/>
          </a:p>
        </p:txBody>
      </p:sp>
      <p:sp>
        <p:nvSpPr>
          <p:cNvPr id="4" name="Marcador de número de diapositiva 3">
            <a:extLst>
              <a:ext uri="{FF2B5EF4-FFF2-40B4-BE49-F238E27FC236}">
                <a16:creationId xmlns:a16="http://schemas.microsoft.com/office/drawing/2014/main" id="{4C74E05F-92E0-47DE-B0BB-B415453E054F}"/>
              </a:ext>
            </a:extLst>
          </p:cNvPr>
          <p:cNvSpPr>
            <a:spLocks noGrp="1"/>
          </p:cNvSpPr>
          <p:nvPr>
            <p:ph type="sldNum" sz="quarter" idx="12"/>
          </p:nvPr>
        </p:nvSpPr>
        <p:spPr/>
        <p:txBody>
          <a:bodyPr/>
          <a:lstStyle/>
          <a:p>
            <a:fld id="{DF75E262-FE9E-49B9-86DC-997AEBB2B78B}" type="slidenum">
              <a:rPr lang="es-ES" altLang="es-GT" smtClean="0"/>
              <a:pPr/>
              <a:t>‹Nº›</a:t>
            </a:fld>
            <a:endParaRPr lang="es-ES" altLang="es-GT"/>
          </a:p>
        </p:txBody>
      </p:sp>
    </p:spTree>
    <p:extLst>
      <p:ext uri="{BB962C8B-B14F-4D97-AF65-F5344CB8AC3E}">
        <p14:creationId xmlns:p14="http://schemas.microsoft.com/office/powerpoint/2010/main" val="482129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634388-FACE-4A04-826A-4705479262B2}"/>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GT"/>
          </a:p>
        </p:txBody>
      </p:sp>
      <p:sp>
        <p:nvSpPr>
          <p:cNvPr id="3" name="Marcador de contenido 2">
            <a:extLst>
              <a:ext uri="{FF2B5EF4-FFF2-40B4-BE49-F238E27FC236}">
                <a16:creationId xmlns:a16="http://schemas.microsoft.com/office/drawing/2014/main" id="{1DD21A8C-B1BE-46B8-BBF5-EDCC718B7F5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texto 3">
            <a:extLst>
              <a:ext uri="{FF2B5EF4-FFF2-40B4-BE49-F238E27FC236}">
                <a16:creationId xmlns:a16="http://schemas.microsoft.com/office/drawing/2014/main" id="{8E5CEC68-043B-4205-B122-1D44404526E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los estilos de texto del patrón</a:t>
            </a:r>
          </a:p>
        </p:txBody>
      </p:sp>
      <p:sp>
        <p:nvSpPr>
          <p:cNvPr id="5" name="Marcador de fecha 4">
            <a:extLst>
              <a:ext uri="{FF2B5EF4-FFF2-40B4-BE49-F238E27FC236}">
                <a16:creationId xmlns:a16="http://schemas.microsoft.com/office/drawing/2014/main" id="{D19CCA56-B20D-4915-BDAB-94695EE0E5BC}"/>
              </a:ext>
            </a:extLst>
          </p:cNvPr>
          <p:cNvSpPr>
            <a:spLocks noGrp="1"/>
          </p:cNvSpPr>
          <p:nvPr>
            <p:ph type="dt" sz="half" idx="10"/>
          </p:nvPr>
        </p:nvSpPr>
        <p:spPr/>
        <p:txBody>
          <a:bodyPr/>
          <a:lstStyle/>
          <a:p>
            <a:pPr>
              <a:defRPr/>
            </a:pPr>
            <a:fld id="{98AA23C1-B9A3-424E-9569-B2045C83F4AA}" type="datetimeFigureOut">
              <a:rPr lang="es-ES" smtClean="0"/>
              <a:pPr>
                <a:defRPr/>
              </a:pPr>
              <a:t>08/06/2023</a:t>
            </a:fld>
            <a:endParaRPr lang="es-ES"/>
          </a:p>
        </p:txBody>
      </p:sp>
      <p:sp>
        <p:nvSpPr>
          <p:cNvPr id="6" name="Marcador de pie de página 5">
            <a:extLst>
              <a:ext uri="{FF2B5EF4-FFF2-40B4-BE49-F238E27FC236}">
                <a16:creationId xmlns:a16="http://schemas.microsoft.com/office/drawing/2014/main" id="{44545B26-C9CA-494B-AEFC-F1BCBC9ACE4F}"/>
              </a:ext>
            </a:extLst>
          </p:cNvPr>
          <p:cNvSpPr>
            <a:spLocks noGrp="1"/>
          </p:cNvSpPr>
          <p:nvPr>
            <p:ph type="ftr" sz="quarter" idx="11"/>
          </p:nvPr>
        </p:nvSpPr>
        <p:spPr/>
        <p:txBody>
          <a:bodyPr/>
          <a:lstStyle/>
          <a:p>
            <a:pPr>
              <a:defRPr/>
            </a:pPr>
            <a:endParaRPr lang="es-ES"/>
          </a:p>
        </p:txBody>
      </p:sp>
      <p:sp>
        <p:nvSpPr>
          <p:cNvPr id="7" name="Marcador de número de diapositiva 6">
            <a:extLst>
              <a:ext uri="{FF2B5EF4-FFF2-40B4-BE49-F238E27FC236}">
                <a16:creationId xmlns:a16="http://schemas.microsoft.com/office/drawing/2014/main" id="{A4732CDF-540B-4B97-BF5B-BF8BA0B2006E}"/>
              </a:ext>
            </a:extLst>
          </p:cNvPr>
          <p:cNvSpPr>
            <a:spLocks noGrp="1"/>
          </p:cNvSpPr>
          <p:nvPr>
            <p:ph type="sldNum" sz="quarter" idx="12"/>
          </p:nvPr>
        </p:nvSpPr>
        <p:spPr/>
        <p:txBody>
          <a:bodyPr/>
          <a:lstStyle/>
          <a:p>
            <a:fld id="{5F2961C0-F455-4241-8A2F-2FB201D1B01F}" type="slidenum">
              <a:rPr lang="es-ES" altLang="es-GT" smtClean="0"/>
              <a:pPr/>
              <a:t>‹Nº›</a:t>
            </a:fld>
            <a:endParaRPr lang="es-ES" altLang="es-GT"/>
          </a:p>
        </p:txBody>
      </p:sp>
    </p:spTree>
    <p:extLst>
      <p:ext uri="{BB962C8B-B14F-4D97-AF65-F5344CB8AC3E}">
        <p14:creationId xmlns:p14="http://schemas.microsoft.com/office/powerpoint/2010/main" val="1097194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264A09-C6F3-4B9E-97D4-6D8D4A0D39C0}"/>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GT"/>
          </a:p>
        </p:txBody>
      </p:sp>
      <p:sp>
        <p:nvSpPr>
          <p:cNvPr id="3" name="Marcador de posición de imagen 2">
            <a:extLst>
              <a:ext uri="{FF2B5EF4-FFF2-40B4-BE49-F238E27FC236}">
                <a16:creationId xmlns:a16="http://schemas.microsoft.com/office/drawing/2014/main" id="{7F02AC62-47FC-4592-9095-0643CA3B9EF3}"/>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GT"/>
          </a:p>
        </p:txBody>
      </p:sp>
      <p:sp>
        <p:nvSpPr>
          <p:cNvPr id="4" name="Marcador de texto 3">
            <a:extLst>
              <a:ext uri="{FF2B5EF4-FFF2-40B4-BE49-F238E27FC236}">
                <a16:creationId xmlns:a16="http://schemas.microsoft.com/office/drawing/2014/main" id="{666D6929-9CFC-4429-8E5A-8AC5532AD3C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los estilos de texto del patrón</a:t>
            </a:r>
          </a:p>
        </p:txBody>
      </p:sp>
      <p:sp>
        <p:nvSpPr>
          <p:cNvPr id="5" name="Marcador de fecha 4">
            <a:extLst>
              <a:ext uri="{FF2B5EF4-FFF2-40B4-BE49-F238E27FC236}">
                <a16:creationId xmlns:a16="http://schemas.microsoft.com/office/drawing/2014/main" id="{018A4115-3113-4988-A661-E2B8DF574B86}"/>
              </a:ext>
            </a:extLst>
          </p:cNvPr>
          <p:cNvSpPr>
            <a:spLocks noGrp="1"/>
          </p:cNvSpPr>
          <p:nvPr>
            <p:ph type="dt" sz="half" idx="10"/>
          </p:nvPr>
        </p:nvSpPr>
        <p:spPr/>
        <p:txBody>
          <a:bodyPr/>
          <a:lstStyle/>
          <a:p>
            <a:pPr>
              <a:defRPr/>
            </a:pPr>
            <a:fld id="{FC3DDDEA-68B5-4B55-9B61-E9E803B3F917}" type="datetimeFigureOut">
              <a:rPr lang="es-ES" smtClean="0"/>
              <a:pPr>
                <a:defRPr/>
              </a:pPr>
              <a:t>08/06/2023</a:t>
            </a:fld>
            <a:endParaRPr lang="es-ES"/>
          </a:p>
        </p:txBody>
      </p:sp>
      <p:sp>
        <p:nvSpPr>
          <p:cNvPr id="6" name="Marcador de pie de página 5">
            <a:extLst>
              <a:ext uri="{FF2B5EF4-FFF2-40B4-BE49-F238E27FC236}">
                <a16:creationId xmlns:a16="http://schemas.microsoft.com/office/drawing/2014/main" id="{FB43DBDB-12BF-43C4-BEFE-233710B6CF10}"/>
              </a:ext>
            </a:extLst>
          </p:cNvPr>
          <p:cNvSpPr>
            <a:spLocks noGrp="1"/>
          </p:cNvSpPr>
          <p:nvPr>
            <p:ph type="ftr" sz="quarter" idx="11"/>
          </p:nvPr>
        </p:nvSpPr>
        <p:spPr/>
        <p:txBody>
          <a:bodyPr/>
          <a:lstStyle/>
          <a:p>
            <a:pPr>
              <a:defRPr/>
            </a:pPr>
            <a:endParaRPr lang="es-ES"/>
          </a:p>
        </p:txBody>
      </p:sp>
      <p:sp>
        <p:nvSpPr>
          <p:cNvPr id="7" name="Marcador de número de diapositiva 6">
            <a:extLst>
              <a:ext uri="{FF2B5EF4-FFF2-40B4-BE49-F238E27FC236}">
                <a16:creationId xmlns:a16="http://schemas.microsoft.com/office/drawing/2014/main" id="{07738287-F6F9-4F7E-95F4-5B630880C9C2}"/>
              </a:ext>
            </a:extLst>
          </p:cNvPr>
          <p:cNvSpPr>
            <a:spLocks noGrp="1"/>
          </p:cNvSpPr>
          <p:nvPr>
            <p:ph type="sldNum" sz="quarter" idx="12"/>
          </p:nvPr>
        </p:nvSpPr>
        <p:spPr/>
        <p:txBody>
          <a:bodyPr/>
          <a:lstStyle/>
          <a:p>
            <a:fld id="{EFC1EC70-CC92-4DE1-8F75-3F6502B5B079}" type="slidenum">
              <a:rPr lang="es-ES" altLang="es-GT" smtClean="0"/>
              <a:pPr/>
              <a:t>‹Nº›</a:t>
            </a:fld>
            <a:endParaRPr lang="es-ES" altLang="es-GT"/>
          </a:p>
        </p:txBody>
      </p:sp>
    </p:spTree>
    <p:extLst>
      <p:ext uri="{BB962C8B-B14F-4D97-AF65-F5344CB8AC3E}">
        <p14:creationId xmlns:p14="http://schemas.microsoft.com/office/powerpoint/2010/main" val="358299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55FF617-85F8-4E10-8C2E-6D5EE600607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GT"/>
          </a:p>
        </p:txBody>
      </p:sp>
      <p:sp>
        <p:nvSpPr>
          <p:cNvPr id="3" name="Marcador de texto 2">
            <a:extLst>
              <a:ext uri="{FF2B5EF4-FFF2-40B4-BE49-F238E27FC236}">
                <a16:creationId xmlns:a16="http://schemas.microsoft.com/office/drawing/2014/main" id="{634CE802-8D30-4316-8FDE-4CB4601CF33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A0F83CB9-1EE8-429F-BD52-3F867F815B1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62C4053F-54E8-4468-8114-44F907124084}" type="datetimeFigureOut">
              <a:rPr lang="es-ES" smtClean="0"/>
              <a:pPr>
                <a:defRPr/>
              </a:pPr>
              <a:t>08/06/2023</a:t>
            </a:fld>
            <a:endParaRPr lang="es-ES"/>
          </a:p>
        </p:txBody>
      </p:sp>
      <p:sp>
        <p:nvSpPr>
          <p:cNvPr id="5" name="Marcador de pie de página 4">
            <a:extLst>
              <a:ext uri="{FF2B5EF4-FFF2-40B4-BE49-F238E27FC236}">
                <a16:creationId xmlns:a16="http://schemas.microsoft.com/office/drawing/2014/main" id="{749D7ECC-68B1-4D3F-B2CC-8F46954DEDA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s-ES"/>
          </a:p>
        </p:txBody>
      </p:sp>
      <p:sp>
        <p:nvSpPr>
          <p:cNvPr id="6" name="Marcador de número de diapositiva 5">
            <a:extLst>
              <a:ext uri="{FF2B5EF4-FFF2-40B4-BE49-F238E27FC236}">
                <a16:creationId xmlns:a16="http://schemas.microsoft.com/office/drawing/2014/main" id="{FADDF863-2870-4DAB-86F1-AFF0D8DC8E1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187267-F1AF-442A-B04A-00D190D33FFF}" type="slidenum">
              <a:rPr lang="es-ES" altLang="es-GT" smtClean="0"/>
              <a:pPr/>
              <a:t>‹Nº›</a:t>
            </a:fld>
            <a:endParaRPr lang="es-ES" altLang="es-GT"/>
          </a:p>
        </p:txBody>
      </p:sp>
    </p:spTree>
    <p:extLst>
      <p:ext uri="{BB962C8B-B14F-4D97-AF65-F5344CB8AC3E}">
        <p14:creationId xmlns:p14="http://schemas.microsoft.com/office/powerpoint/2010/main" val="194569409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G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1 Título">
            <a:extLst>
              <a:ext uri="{FF2B5EF4-FFF2-40B4-BE49-F238E27FC236}">
                <a16:creationId xmlns:a16="http://schemas.microsoft.com/office/drawing/2014/main" id="{54BC1744-BC90-40B7-849A-A29602485AB2}"/>
              </a:ext>
            </a:extLst>
          </p:cNvPr>
          <p:cNvSpPr>
            <a:spLocks noGrp="1"/>
          </p:cNvSpPr>
          <p:nvPr>
            <p:ph type="ctrTitle"/>
          </p:nvPr>
        </p:nvSpPr>
        <p:spPr>
          <a:xfrm>
            <a:off x="2267744" y="1484784"/>
            <a:ext cx="6797783" cy="2050633"/>
          </a:xfrm>
        </p:spPr>
        <p:txBody>
          <a:bodyPr>
            <a:normAutofit fontScale="90000"/>
          </a:bodyPr>
          <a:lstStyle/>
          <a:p>
            <a:pPr>
              <a:defRPr/>
            </a:pPr>
            <a:r>
              <a:rPr lang="es-GT" sz="4800" b="1" dirty="0">
                <a:solidFill>
                  <a:schemeClr val="dk1"/>
                </a:solidFill>
                <a:latin typeface="Corbel"/>
                <a:sym typeface="Corbel"/>
              </a:rPr>
              <a:t>Aplicación Móvil Registro de Ansiedad, Rumia, Trap y Trac en el Estado de Yucatán, México</a:t>
            </a:r>
            <a:endParaRPr lang="es-GT" b="1" dirty="0">
              <a:effectLst>
                <a:outerShdw blurRad="38100" dist="38100" dir="2700000" algn="tl">
                  <a:srgbClr val="000000">
                    <a:alpha val="43137"/>
                  </a:srgbClr>
                </a:outerShdw>
              </a:effectLst>
            </a:endParaRPr>
          </a:p>
        </p:txBody>
      </p:sp>
      <p:sp>
        <p:nvSpPr>
          <p:cNvPr id="2" name="Subtítulo 1">
            <a:extLst>
              <a:ext uri="{FF2B5EF4-FFF2-40B4-BE49-F238E27FC236}">
                <a16:creationId xmlns:a16="http://schemas.microsoft.com/office/drawing/2014/main" id="{CB8E346D-BFCE-4E67-8A44-A66AAAA3EA87}"/>
              </a:ext>
            </a:extLst>
          </p:cNvPr>
          <p:cNvSpPr>
            <a:spLocks noGrp="1"/>
          </p:cNvSpPr>
          <p:nvPr>
            <p:ph type="subTitle" idx="1"/>
          </p:nvPr>
        </p:nvSpPr>
        <p:spPr>
          <a:xfrm>
            <a:off x="2903963" y="3789040"/>
            <a:ext cx="5818868" cy="1655762"/>
          </a:xfrm>
        </p:spPr>
        <p:txBody>
          <a:bodyPr>
            <a:normAutofit/>
          </a:bodyPr>
          <a:lstStyle/>
          <a:p>
            <a:pPr lvl="0" algn="r">
              <a:lnSpc>
                <a:spcPct val="100000"/>
              </a:lnSpc>
              <a:spcBef>
                <a:spcPts val="0"/>
              </a:spcBef>
              <a:buSzPts val="3045"/>
            </a:pPr>
            <a:r>
              <a:rPr lang="nl-NL" sz="2400" b="1" dirty="0">
                <a:solidFill>
                  <a:schemeClr val="dk1"/>
                </a:solidFill>
                <a:latin typeface="Corbel"/>
                <a:ea typeface="Corbel"/>
                <a:cs typeface="Corbel"/>
                <a:sym typeface="Corbel"/>
              </a:rPr>
              <a:t>Estudiante: Andrés Pablo Hernández</a:t>
            </a:r>
            <a:endParaRPr lang="nl-NL" sz="2400" dirty="0"/>
          </a:p>
          <a:p>
            <a:pPr lvl="0" algn="r">
              <a:lnSpc>
                <a:spcPct val="100000"/>
              </a:lnSpc>
              <a:spcBef>
                <a:spcPts val="1020"/>
              </a:spcBef>
              <a:buSzPts val="3045"/>
            </a:pPr>
            <a:r>
              <a:rPr lang="nl-NL" sz="2400" b="1" dirty="0">
                <a:solidFill>
                  <a:schemeClr val="dk1"/>
                </a:solidFill>
                <a:latin typeface="Corbel"/>
                <a:ea typeface="Corbel"/>
                <a:cs typeface="Corbel"/>
                <a:sym typeface="Corbel"/>
              </a:rPr>
              <a:t>Carne: 1490-12-115</a:t>
            </a:r>
            <a:endParaRPr lang="nl-NL" sz="2400" dirty="0"/>
          </a:p>
        </p:txBody>
      </p:sp>
      <p:pic>
        <p:nvPicPr>
          <p:cNvPr id="2051" name="3 Imagen" descr="logotipo-umg.png">
            <a:extLst>
              <a:ext uri="{FF2B5EF4-FFF2-40B4-BE49-F238E27FC236}">
                <a16:creationId xmlns:a16="http://schemas.microsoft.com/office/drawing/2014/main" id="{5DB47164-3224-4FCB-ABA3-22AD2ACF00C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875"/>
            <a:ext cx="91440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oogle Shape;189;p23">
            <a:extLst>
              <a:ext uri="{FF2B5EF4-FFF2-40B4-BE49-F238E27FC236}">
                <a16:creationId xmlns:a16="http://schemas.microsoft.com/office/drawing/2014/main" id="{D1965F58-667D-821A-A13B-EC30EEFBDC73}"/>
              </a:ext>
            </a:extLst>
          </p:cNvPr>
          <p:cNvPicPr preferRelativeResize="0"/>
          <p:nvPr/>
        </p:nvPicPr>
        <p:blipFill rotWithShape="1">
          <a:blip r:embed="rId4">
            <a:alphaModFix/>
          </a:blip>
          <a:srcRect/>
          <a:stretch/>
        </p:blipFill>
        <p:spPr>
          <a:xfrm>
            <a:off x="383537" y="2636912"/>
            <a:ext cx="2482795" cy="251403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3 Imagen" descr="logotipo-umg.png">
            <a:extLst>
              <a:ext uri="{FF2B5EF4-FFF2-40B4-BE49-F238E27FC236}">
                <a16:creationId xmlns:a16="http://schemas.microsoft.com/office/drawing/2014/main" id="{8BF661F1-EED6-4CF8-8928-5CD17810439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875"/>
            <a:ext cx="91440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5 Título">
            <a:extLst>
              <a:ext uri="{FF2B5EF4-FFF2-40B4-BE49-F238E27FC236}">
                <a16:creationId xmlns:a16="http://schemas.microsoft.com/office/drawing/2014/main" id="{28AB3C05-645D-4ECF-A469-A363D7688E32}"/>
              </a:ext>
            </a:extLst>
          </p:cNvPr>
          <p:cNvSpPr>
            <a:spLocks noGrp="1"/>
          </p:cNvSpPr>
          <p:nvPr>
            <p:ph type="title"/>
          </p:nvPr>
        </p:nvSpPr>
        <p:spPr>
          <a:xfrm>
            <a:off x="539552" y="-90265"/>
            <a:ext cx="8229600" cy="1143001"/>
          </a:xfrm>
        </p:spPr>
        <p:txBody>
          <a:bodyPr>
            <a:normAutofit/>
          </a:bodyPr>
          <a:lstStyle/>
          <a:p>
            <a:pPr algn="ctr">
              <a:defRPr/>
            </a:pPr>
            <a:r>
              <a:rPr lang="es-ES" sz="4000" b="1" dirty="0">
                <a:solidFill>
                  <a:schemeClr val="bg1">
                    <a:lumMod val="95000"/>
                  </a:schemeClr>
                </a:solidFill>
              </a:rPr>
              <a:t>  Proyecto de Graduación II</a:t>
            </a:r>
            <a:endParaRPr lang="es-ES" sz="4000" b="1" dirty="0"/>
          </a:p>
        </p:txBody>
      </p:sp>
      <p:sp>
        <p:nvSpPr>
          <p:cNvPr id="3077" name="6 Marcador de contenido">
            <a:extLst>
              <a:ext uri="{FF2B5EF4-FFF2-40B4-BE49-F238E27FC236}">
                <a16:creationId xmlns:a16="http://schemas.microsoft.com/office/drawing/2014/main" id="{273D5F62-056A-4546-B87C-4BA98BBAF174}"/>
              </a:ext>
            </a:extLst>
          </p:cNvPr>
          <p:cNvSpPr>
            <a:spLocks noGrp="1"/>
          </p:cNvSpPr>
          <p:nvPr>
            <p:ph idx="1"/>
          </p:nvPr>
        </p:nvSpPr>
        <p:spPr>
          <a:xfrm>
            <a:off x="457200" y="857250"/>
            <a:ext cx="8229600" cy="5268913"/>
          </a:xfrm>
        </p:spPr>
        <p:txBody>
          <a:bodyPr>
            <a:normAutofit/>
          </a:bodyPr>
          <a:lstStyle/>
          <a:p>
            <a:pPr algn="just" eaLnBrk="1" hangingPunct="1">
              <a:buFontTx/>
              <a:buNone/>
            </a:pPr>
            <a:endParaRPr lang="es-ES" altLang="es-GT" sz="2000" i="1" dirty="0"/>
          </a:p>
          <a:p>
            <a:pPr algn="ctr">
              <a:buNone/>
            </a:pPr>
            <a:r>
              <a:rPr lang="es-ES" sz="3200" b="1" i="0" u="none" dirty="0">
                <a:solidFill>
                  <a:schemeClr val="dk1"/>
                </a:solidFill>
                <a:latin typeface="Corbel"/>
                <a:ea typeface="Corbel"/>
                <a:cs typeface="Corbel"/>
                <a:sym typeface="Corbel"/>
              </a:rPr>
              <a:t>Desarrollo</a:t>
            </a:r>
            <a:endParaRPr lang="en-US" sz="1800" dirty="0"/>
          </a:p>
          <a:p>
            <a:pPr algn="just" eaLnBrk="1" hangingPunct="1">
              <a:buFontTx/>
              <a:buNone/>
            </a:pPr>
            <a:endParaRPr lang="es-ES" altLang="es-GT" sz="2000" i="1" dirty="0"/>
          </a:p>
          <a:p>
            <a:pPr algn="ctr" eaLnBrk="1" hangingPunct="1">
              <a:buFontTx/>
              <a:buNone/>
            </a:pPr>
            <a:br>
              <a:rPr lang="es-ES" altLang="es-GT" sz="2400" i="1" dirty="0"/>
            </a:br>
            <a:endParaRPr lang="es-ES" altLang="es-GT" sz="2400" i="1" dirty="0"/>
          </a:p>
        </p:txBody>
      </p:sp>
      <p:pic>
        <p:nvPicPr>
          <p:cNvPr id="6" name="Picture 2" descr="Resultado de imagen para umg">
            <a:extLst>
              <a:ext uri="{FF2B5EF4-FFF2-40B4-BE49-F238E27FC236}">
                <a16:creationId xmlns:a16="http://schemas.microsoft.com/office/drawing/2014/main" id="{1FF23BF8-9DEF-40A1-8F29-BA955E3DC6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1636" y="6453188"/>
            <a:ext cx="595164" cy="30228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descr="Un dibujo con letras&#10;&#10;Descripción generada automáticamente con confianza baja">
            <a:extLst>
              <a:ext uri="{FF2B5EF4-FFF2-40B4-BE49-F238E27FC236}">
                <a16:creationId xmlns:a16="http://schemas.microsoft.com/office/drawing/2014/main" id="{0EA5B5FF-1179-2FA3-E63A-69B2E9E0A3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567" y="2037924"/>
            <a:ext cx="3734665" cy="2103861"/>
          </a:xfrm>
          <a:prstGeom prst="rect">
            <a:avLst/>
          </a:prstGeom>
        </p:spPr>
      </p:pic>
      <p:pic>
        <p:nvPicPr>
          <p:cNvPr id="10" name="Imagen 9" descr="Logotipo&#10;&#10;Descripción generada automáticamente">
            <a:extLst>
              <a:ext uri="{FF2B5EF4-FFF2-40B4-BE49-F238E27FC236}">
                <a16:creationId xmlns:a16="http://schemas.microsoft.com/office/drawing/2014/main" id="{76355C77-CA01-8352-2A7E-5765387A894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4408" y="2036589"/>
            <a:ext cx="3742572" cy="2105197"/>
          </a:xfrm>
          <a:prstGeom prst="rect">
            <a:avLst/>
          </a:prstGeom>
        </p:spPr>
      </p:pic>
      <p:pic>
        <p:nvPicPr>
          <p:cNvPr id="11" name="Imagen 10" descr="Logotipo&#10;&#10;Descripción generada automáticamente">
            <a:extLst>
              <a:ext uri="{FF2B5EF4-FFF2-40B4-BE49-F238E27FC236}">
                <a16:creationId xmlns:a16="http://schemas.microsoft.com/office/drawing/2014/main" id="{6D0C530D-14AD-B7BD-7F3F-30468742CE8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6822" y="4577424"/>
            <a:ext cx="3868154" cy="2173011"/>
          </a:xfrm>
          <a:prstGeom prst="rect">
            <a:avLst/>
          </a:prstGeom>
        </p:spPr>
      </p:pic>
      <p:pic>
        <p:nvPicPr>
          <p:cNvPr id="13" name="Imagen 12">
            <a:extLst>
              <a:ext uri="{FF2B5EF4-FFF2-40B4-BE49-F238E27FC236}">
                <a16:creationId xmlns:a16="http://schemas.microsoft.com/office/drawing/2014/main" id="{AE1CAA57-988F-34ED-A5F2-FE45A2CE9D0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25565" y="4577424"/>
            <a:ext cx="2193787" cy="1982459"/>
          </a:xfrm>
          <a:prstGeom prst="rect">
            <a:avLst/>
          </a:prstGeom>
        </p:spPr>
      </p:pic>
    </p:spTree>
    <p:extLst>
      <p:ext uri="{BB962C8B-B14F-4D97-AF65-F5344CB8AC3E}">
        <p14:creationId xmlns:p14="http://schemas.microsoft.com/office/powerpoint/2010/main" val="2195827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3 Imagen" descr="logotipo-umg.png">
            <a:extLst>
              <a:ext uri="{FF2B5EF4-FFF2-40B4-BE49-F238E27FC236}">
                <a16:creationId xmlns:a16="http://schemas.microsoft.com/office/drawing/2014/main" id="{8BF661F1-EED6-4CF8-8928-5CD17810439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875"/>
            <a:ext cx="91440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5 Título">
            <a:extLst>
              <a:ext uri="{FF2B5EF4-FFF2-40B4-BE49-F238E27FC236}">
                <a16:creationId xmlns:a16="http://schemas.microsoft.com/office/drawing/2014/main" id="{28AB3C05-645D-4ECF-A469-A363D7688E32}"/>
              </a:ext>
            </a:extLst>
          </p:cNvPr>
          <p:cNvSpPr>
            <a:spLocks noGrp="1"/>
          </p:cNvSpPr>
          <p:nvPr>
            <p:ph type="title"/>
          </p:nvPr>
        </p:nvSpPr>
        <p:spPr>
          <a:xfrm>
            <a:off x="539552" y="-90265"/>
            <a:ext cx="8229600" cy="1143001"/>
          </a:xfrm>
        </p:spPr>
        <p:txBody>
          <a:bodyPr>
            <a:normAutofit/>
          </a:bodyPr>
          <a:lstStyle/>
          <a:p>
            <a:pPr algn="ctr">
              <a:defRPr/>
            </a:pPr>
            <a:r>
              <a:rPr lang="es-ES" sz="4000" b="1" dirty="0">
                <a:solidFill>
                  <a:schemeClr val="bg1">
                    <a:lumMod val="95000"/>
                  </a:schemeClr>
                </a:solidFill>
              </a:rPr>
              <a:t>  Proyecto de Graduación II</a:t>
            </a:r>
            <a:endParaRPr lang="es-ES" sz="4000" b="1" dirty="0"/>
          </a:p>
        </p:txBody>
      </p:sp>
      <p:sp>
        <p:nvSpPr>
          <p:cNvPr id="3077" name="6 Marcador de contenido">
            <a:extLst>
              <a:ext uri="{FF2B5EF4-FFF2-40B4-BE49-F238E27FC236}">
                <a16:creationId xmlns:a16="http://schemas.microsoft.com/office/drawing/2014/main" id="{273D5F62-056A-4546-B87C-4BA98BBAF174}"/>
              </a:ext>
            </a:extLst>
          </p:cNvPr>
          <p:cNvSpPr>
            <a:spLocks noGrp="1"/>
          </p:cNvSpPr>
          <p:nvPr>
            <p:ph idx="1"/>
          </p:nvPr>
        </p:nvSpPr>
        <p:spPr>
          <a:xfrm>
            <a:off x="457200" y="857250"/>
            <a:ext cx="8229600" cy="5268913"/>
          </a:xfrm>
        </p:spPr>
        <p:txBody>
          <a:bodyPr>
            <a:normAutofit/>
          </a:bodyPr>
          <a:lstStyle/>
          <a:p>
            <a:pPr algn="just" eaLnBrk="1" hangingPunct="1">
              <a:buFontTx/>
              <a:buNone/>
            </a:pPr>
            <a:endParaRPr lang="es-ES" altLang="es-GT" sz="2000" i="1" dirty="0"/>
          </a:p>
          <a:p>
            <a:pPr marL="0" lvl="0" indent="0" algn="ctr" rtl="0">
              <a:lnSpc>
                <a:spcPct val="100000"/>
              </a:lnSpc>
              <a:spcBef>
                <a:spcPts val="0"/>
              </a:spcBef>
              <a:spcAft>
                <a:spcPts val="0"/>
              </a:spcAft>
              <a:buSzPts val="5220"/>
              <a:buNone/>
            </a:pPr>
            <a:r>
              <a:rPr lang="es-ES" sz="3200" b="1" i="0" u="none" dirty="0">
                <a:solidFill>
                  <a:schemeClr val="dk1"/>
                </a:solidFill>
                <a:latin typeface="Corbel"/>
                <a:ea typeface="Corbel"/>
                <a:cs typeface="Corbel"/>
                <a:sym typeface="Corbel"/>
              </a:rPr>
              <a:t>Explicación del funcionamiento del proyecto</a:t>
            </a:r>
            <a:endParaRPr lang="en-US" sz="2800" dirty="0"/>
          </a:p>
          <a:p>
            <a:pPr algn="just" eaLnBrk="1" hangingPunct="1">
              <a:buFontTx/>
              <a:buNone/>
            </a:pPr>
            <a:endParaRPr lang="es-ES" altLang="es-GT" sz="2000" i="1" dirty="0"/>
          </a:p>
        </p:txBody>
      </p:sp>
      <p:pic>
        <p:nvPicPr>
          <p:cNvPr id="6" name="Picture 2" descr="Resultado de imagen para umg">
            <a:extLst>
              <a:ext uri="{FF2B5EF4-FFF2-40B4-BE49-F238E27FC236}">
                <a16:creationId xmlns:a16="http://schemas.microsoft.com/office/drawing/2014/main" id="{1FF23BF8-9DEF-40A1-8F29-BA955E3DC6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1636" y="6453188"/>
            <a:ext cx="595164" cy="302281"/>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6DD9F798-1CA3-09A6-A195-973A63FE5111}"/>
              </a:ext>
            </a:extLst>
          </p:cNvPr>
          <p:cNvPicPr>
            <a:picLocks noChangeAspect="1"/>
          </p:cNvPicPr>
          <p:nvPr/>
        </p:nvPicPr>
        <p:blipFill rotWithShape="1">
          <a:blip r:embed="rId5">
            <a:extLst>
              <a:ext uri="{28A0092B-C50C-407E-A947-70E740481C1C}">
                <a14:useLocalDpi xmlns:a14="http://schemas.microsoft.com/office/drawing/2010/main" val="0"/>
              </a:ext>
            </a:extLst>
          </a:blip>
          <a:srcRect t="897" r="2" b="2"/>
          <a:stretch/>
        </p:blipFill>
        <p:spPr>
          <a:xfrm>
            <a:off x="5503514" y="1959064"/>
            <a:ext cx="3008237" cy="3604945"/>
          </a:xfrm>
          <a:prstGeom prst="rect">
            <a:avLst/>
          </a:prstGeom>
        </p:spPr>
      </p:pic>
      <p:sp>
        <p:nvSpPr>
          <p:cNvPr id="3" name="CuadroTexto 2">
            <a:extLst>
              <a:ext uri="{FF2B5EF4-FFF2-40B4-BE49-F238E27FC236}">
                <a16:creationId xmlns:a16="http://schemas.microsoft.com/office/drawing/2014/main" id="{5BE543AA-BC08-1362-AE0C-EC2EBDB1F6A3}"/>
              </a:ext>
            </a:extLst>
          </p:cNvPr>
          <p:cNvSpPr txBox="1"/>
          <p:nvPr/>
        </p:nvSpPr>
        <p:spPr>
          <a:xfrm>
            <a:off x="755576" y="2299758"/>
            <a:ext cx="5130795" cy="1461778"/>
          </a:xfrm>
          <a:prstGeom prst="rect">
            <a:avLst/>
          </a:prstGeom>
        </p:spPr>
        <p:txBody>
          <a:bodyPr vert="horz" lIns="91440" tIns="45720" rIns="91440" bIns="45720" rtlCol="0" anchor="ctr">
            <a:normAutofit fontScale="92500" lnSpcReduction="10000"/>
          </a:bodyPr>
          <a:lstStyle/>
          <a:p>
            <a:pPr algn="ctr">
              <a:lnSpc>
                <a:spcPct val="90000"/>
              </a:lnSpc>
              <a:spcBef>
                <a:spcPct val="0"/>
              </a:spcBef>
              <a:spcAft>
                <a:spcPts val="600"/>
              </a:spcAft>
            </a:pPr>
            <a:r>
              <a:rPr lang="en-US" sz="6000" b="1" kern="1200" dirty="0">
                <a:solidFill>
                  <a:schemeClr val="bg2">
                    <a:lumMod val="75000"/>
                  </a:schemeClr>
                </a:solidFill>
                <a:latin typeface="Franklin Gothic Book" panose="020B0503020102020204" pitchFamily="34" charset="0"/>
                <a:ea typeface="+mj-ea"/>
                <a:cs typeface="+mj-cs"/>
              </a:rPr>
              <a:t>REGISTRO DE CONDUCTA </a:t>
            </a:r>
          </a:p>
        </p:txBody>
      </p:sp>
      <p:sp>
        <p:nvSpPr>
          <p:cNvPr id="4" name="CuadroTexto 3">
            <a:extLst>
              <a:ext uri="{FF2B5EF4-FFF2-40B4-BE49-F238E27FC236}">
                <a16:creationId xmlns:a16="http://schemas.microsoft.com/office/drawing/2014/main" id="{A0D989F9-C814-A5D0-B442-52C841A7BED1}"/>
              </a:ext>
            </a:extLst>
          </p:cNvPr>
          <p:cNvSpPr txBox="1"/>
          <p:nvPr/>
        </p:nvSpPr>
        <p:spPr>
          <a:xfrm>
            <a:off x="874676" y="3830245"/>
            <a:ext cx="4892593" cy="2074458"/>
          </a:xfrm>
          <a:prstGeom prst="rect">
            <a:avLst/>
          </a:prstGeom>
        </p:spPr>
        <p:txBody>
          <a:bodyPr vert="horz" lIns="91440" tIns="45720" rIns="91440" bIns="45720" rtlCol="0">
            <a:normAutofit/>
          </a:bodyPr>
          <a:lstStyle/>
          <a:p>
            <a:pPr algn="ctr">
              <a:lnSpc>
                <a:spcPct val="90000"/>
              </a:lnSpc>
              <a:spcBef>
                <a:spcPts val="1000"/>
              </a:spcBef>
            </a:pPr>
            <a:r>
              <a:rPr lang="en-US" sz="4800" dirty="0">
                <a:solidFill>
                  <a:srgbClr val="FFC000"/>
                </a:solidFill>
                <a:latin typeface="Franklin Gothic Book" panose="020B0503020102020204" pitchFamily="34" charset="0"/>
              </a:rPr>
              <a:t>C A P A D E</a:t>
            </a:r>
          </a:p>
          <a:p>
            <a:pPr algn="ctr">
              <a:lnSpc>
                <a:spcPct val="90000"/>
              </a:lnSpc>
              <a:spcBef>
                <a:spcPts val="1000"/>
              </a:spcBef>
            </a:pPr>
            <a:r>
              <a:rPr lang="en-US" sz="2400" i="1" dirty="0">
                <a:solidFill>
                  <a:schemeClr val="bg1">
                    <a:lumMod val="65000"/>
                  </a:schemeClr>
                </a:solidFill>
                <a:latin typeface="Franklin Gothic Book" panose="020B0503020102020204" pitchFamily="34" charset="0"/>
              </a:rPr>
              <a:t>(Centro de </a:t>
            </a:r>
            <a:r>
              <a:rPr lang="en-US" sz="2400" i="1" dirty="0" err="1">
                <a:solidFill>
                  <a:schemeClr val="bg1">
                    <a:lumMod val="65000"/>
                  </a:schemeClr>
                </a:solidFill>
                <a:latin typeface="Franklin Gothic Book" panose="020B0503020102020204" pitchFamily="34" charset="0"/>
              </a:rPr>
              <a:t>Atención</a:t>
            </a:r>
            <a:r>
              <a:rPr lang="en-US" sz="2400" i="1" dirty="0">
                <a:solidFill>
                  <a:schemeClr val="bg1">
                    <a:lumMod val="65000"/>
                  </a:schemeClr>
                </a:solidFill>
                <a:latin typeface="Franklin Gothic Book" panose="020B0503020102020204" pitchFamily="34" charset="0"/>
              </a:rPr>
              <a:t> </a:t>
            </a:r>
            <a:r>
              <a:rPr lang="en-US" sz="2400" i="1" dirty="0" err="1">
                <a:solidFill>
                  <a:schemeClr val="bg1">
                    <a:lumMod val="65000"/>
                  </a:schemeClr>
                </a:solidFill>
                <a:latin typeface="Franklin Gothic Book" panose="020B0503020102020204" pitchFamily="34" charset="0"/>
              </a:rPr>
              <a:t>Psicológica</a:t>
            </a:r>
            <a:r>
              <a:rPr lang="en-US" sz="2400" i="1" dirty="0">
                <a:solidFill>
                  <a:schemeClr val="bg1">
                    <a:lumMod val="65000"/>
                  </a:schemeClr>
                </a:solidFill>
                <a:latin typeface="Franklin Gothic Book" panose="020B0503020102020204" pitchFamily="34" charset="0"/>
              </a:rPr>
              <a:t> para </a:t>
            </a:r>
            <a:r>
              <a:rPr lang="en-US" sz="2400" i="1" dirty="0" err="1">
                <a:solidFill>
                  <a:schemeClr val="bg1">
                    <a:lumMod val="65000"/>
                  </a:schemeClr>
                </a:solidFill>
                <a:latin typeface="Franklin Gothic Book" panose="020B0503020102020204" pitchFamily="34" charset="0"/>
              </a:rPr>
              <a:t>Ansiedad</a:t>
            </a:r>
            <a:r>
              <a:rPr lang="en-US" sz="2400" i="1" dirty="0">
                <a:solidFill>
                  <a:schemeClr val="bg1">
                    <a:lumMod val="65000"/>
                  </a:schemeClr>
                </a:solidFill>
                <a:latin typeface="Franklin Gothic Book" panose="020B0503020102020204" pitchFamily="34" charset="0"/>
              </a:rPr>
              <a:t> y </a:t>
            </a:r>
            <a:r>
              <a:rPr lang="en-US" sz="2400" i="1" dirty="0" err="1">
                <a:solidFill>
                  <a:schemeClr val="bg1">
                    <a:lumMod val="65000"/>
                  </a:schemeClr>
                </a:solidFill>
                <a:latin typeface="Franklin Gothic Book" panose="020B0503020102020204" pitchFamily="34" charset="0"/>
              </a:rPr>
              <a:t>Depresión</a:t>
            </a:r>
            <a:r>
              <a:rPr lang="en-US" sz="2400" i="1" dirty="0">
                <a:solidFill>
                  <a:schemeClr val="bg1">
                    <a:lumMod val="65000"/>
                  </a:schemeClr>
                </a:solidFill>
                <a:latin typeface="Franklin Gothic Book" panose="020B0503020102020204" pitchFamily="34" charset="0"/>
              </a:rPr>
              <a:t>)</a:t>
            </a:r>
          </a:p>
        </p:txBody>
      </p:sp>
    </p:spTree>
    <p:extLst>
      <p:ext uri="{BB962C8B-B14F-4D97-AF65-F5344CB8AC3E}">
        <p14:creationId xmlns:p14="http://schemas.microsoft.com/office/powerpoint/2010/main" val="234478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3 Imagen" descr="logotipo-umg.png">
            <a:extLst>
              <a:ext uri="{FF2B5EF4-FFF2-40B4-BE49-F238E27FC236}">
                <a16:creationId xmlns:a16="http://schemas.microsoft.com/office/drawing/2014/main" id="{8BF661F1-EED6-4CF8-8928-5CD17810439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875"/>
            <a:ext cx="91440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5 Título">
            <a:extLst>
              <a:ext uri="{FF2B5EF4-FFF2-40B4-BE49-F238E27FC236}">
                <a16:creationId xmlns:a16="http://schemas.microsoft.com/office/drawing/2014/main" id="{28AB3C05-645D-4ECF-A469-A363D7688E32}"/>
              </a:ext>
            </a:extLst>
          </p:cNvPr>
          <p:cNvSpPr>
            <a:spLocks noGrp="1"/>
          </p:cNvSpPr>
          <p:nvPr>
            <p:ph type="title"/>
          </p:nvPr>
        </p:nvSpPr>
        <p:spPr>
          <a:xfrm>
            <a:off x="539552" y="-90265"/>
            <a:ext cx="8229600" cy="1143001"/>
          </a:xfrm>
        </p:spPr>
        <p:txBody>
          <a:bodyPr>
            <a:normAutofit/>
          </a:bodyPr>
          <a:lstStyle/>
          <a:p>
            <a:pPr algn="ctr">
              <a:defRPr/>
            </a:pPr>
            <a:r>
              <a:rPr lang="es-ES" sz="4000" b="1" dirty="0">
                <a:solidFill>
                  <a:schemeClr val="bg1">
                    <a:lumMod val="95000"/>
                  </a:schemeClr>
                </a:solidFill>
              </a:rPr>
              <a:t>  Proyecto de Graduación II</a:t>
            </a:r>
            <a:endParaRPr lang="es-ES" sz="4000" b="1" dirty="0"/>
          </a:p>
        </p:txBody>
      </p:sp>
      <p:sp>
        <p:nvSpPr>
          <p:cNvPr id="3077" name="6 Marcador de contenido">
            <a:extLst>
              <a:ext uri="{FF2B5EF4-FFF2-40B4-BE49-F238E27FC236}">
                <a16:creationId xmlns:a16="http://schemas.microsoft.com/office/drawing/2014/main" id="{273D5F62-056A-4546-B87C-4BA98BBAF174}"/>
              </a:ext>
            </a:extLst>
          </p:cNvPr>
          <p:cNvSpPr>
            <a:spLocks noGrp="1"/>
          </p:cNvSpPr>
          <p:nvPr>
            <p:ph idx="1"/>
          </p:nvPr>
        </p:nvSpPr>
        <p:spPr>
          <a:xfrm>
            <a:off x="457200" y="857250"/>
            <a:ext cx="8229600" cy="5268913"/>
          </a:xfrm>
        </p:spPr>
        <p:txBody>
          <a:bodyPr>
            <a:normAutofit fontScale="70000" lnSpcReduction="20000"/>
          </a:bodyPr>
          <a:lstStyle/>
          <a:p>
            <a:pPr algn="just" eaLnBrk="1" hangingPunct="1">
              <a:buFontTx/>
              <a:buNone/>
            </a:pPr>
            <a:endParaRPr lang="es-ES" altLang="es-GT" sz="2000" i="1" dirty="0"/>
          </a:p>
          <a:p>
            <a:pPr marL="0" lvl="0" indent="0" algn="ctr" rtl="0">
              <a:lnSpc>
                <a:spcPct val="100000"/>
              </a:lnSpc>
              <a:spcBef>
                <a:spcPts val="0"/>
              </a:spcBef>
              <a:spcAft>
                <a:spcPts val="0"/>
              </a:spcAft>
              <a:buSzPts val="5220"/>
              <a:buNone/>
            </a:pPr>
            <a:r>
              <a:rPr lang="es-ES" sz="4600" b="1" i="0" u="none" dirty="0">
                <a:solidFill>
                  <a:schemeClr val="dk1"/>
                </a:solidFill>
                <a:latin typeface="Corbel"/>
                <a:ea typeface="Corbel"/>
                <a:cs typeface="Corbel"/>
                <a:sym typeface="Corbel"/>
              </a:rPr>
              <a:t>Conclusiones</a:t>
            </a:r>
            <a:endParaRPr lang="en-US" sz="2800" dirty="0"/>
          </a:p>
          <a:p>
            <a:pPr algn="just" eaLnBrk="1" hangingPunct="1">
              <a:buFontTx/>
              <a:buNone/>
            </a:pPr>
            <a:endParaRPr lang="es-ES" altLang="es-GT" sz="2000" i="1" dirty="0"/>
          </a:p>
          <a:p>
            <a:pPr algn="just">
              <a:lnSpc>
                <a:spcPct val="150000"/>
              </a:lnSpc>
              <a:spcBef>
                <a:spcPts val="1200"/>
              </a:spcBef>
              <a:spcAft>
                <a:spcPts val="1200"/>
              </a:spcAft>
              <a:tabLst>
                <a:tab pos="1247775" algn="l"/>
              </a:tabLst>
            </a:pPr>
            <a:r>
              <a:rPr lang="es-MX" sz="2300" dirty="0"/>
              <a:t>En cuanto a la lectura de los datos, el psicólogo le es considerable tener una sola aplicación la información de cada paciente, para con una sola búsqueda o deslizamiento el puede acceder a todos los tipos de informaciones, posteriormente el análisis de los datos de parte del psicólogo es indispensable, para ello la aplicación entra en acción mostrando cada dato del paciente recolectado desde la base de datos.</a:t>
            </a:r>
            <a:endParaRPr lang="es-GT" sz="2300" dirty="0"/>
          </a:p>
          <a:p>
            <a:pPr algn="just">
              <a:lnSpc>
                <a:spcPct val="150000"/>
              </a:lnSpc>
              <a:spcBef>
                <a:spcPts val="1200"/>
              </a:spcBef>
              <a:spcAft>
                <a:spcPts val="1200"/>
              </a:spcAft>
              <a:tabLst>
                <a:tab pos="1247775" algn="l"/>
              </a:tabLst>
            </a:pPr>
            <a:r>
              <a:rPr lang="es-MX" sz="2300" dirty="0"/>
              <a:t> De parte del usuario (paciente) la utilidad de la aplicación es importante ya que en esta el ingreso de sus datos en sus registros correspondientes es de una manera más fácil y amigable, sin dejar en consideración la facilidad del manejo de la aplicación ya que se adapta con cualquier móvil, junto a una interfaz amigable con la que el usuario no tendría problemas en estar dando utilidad a la aplicación.</a:t>
            </a:r>
            <a:endParaRPr lang="es-GT" sz="2300" dirty="0"/>
          </a:p>
          <a:p>
            <a:pPr algn="ctr" eaLnBrk="1" hangingPunct="1">
              <a:buFontTx/>
              <a:buNone/>
            </a:pPr>
            <a:r>
              <a:rPr lang="es-ES" altLang="es-GT" sz="2400" i="1" dirty="0"/>
              <a:t>.</a:t>
            </a:r>
            <a:br>
              <a:rPr lang="es-ES" altLang="es-GT" sz="2400" i="1" dirty="0"/>
            </a:br>
            <a:endParaRPr lang="es-ES" altLang="es-GT" sz="2400" i="1" dirty="0"/>
          </a:p>
        </p:txBody>
      </p:sp>
      <p:pic>
        <p:nvPicPr>
          <p:cNvPr id="6" name="Picture 2" descr="Resultado de imagen para umg">
            <a:extLst>
              <a:ext uri="{FF2B5EF4-FFF2-40B4-BE49-F238E27FC236}">
                <a16:creationId xmlns:a16="http://schemas.microsoft.com/office/drawing/2014/main" id="{1FF23BF8-9DEF-40A1-8F29-BA955E3DC6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1636" y="6453188"/>
            <a:ext cx="595164" cy="302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215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3 Imagen" descr="logotipo-umg.png">
            <a:extLst>
              <a:ext uri="{FF2B5EF4-FFF2-40B4-BE49-F238E27FC236}">
                <a16:creationId xmlns:a16="http://schemas.microsoft.com/office/drawing/2014/main" id="{8BF661F1-EED6-4CF8-8928-5CD17810439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875"/>
            <a:ext cx="91440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5 Título">
            <a:extLst>
              <a:ext uri="{FF2B5EF4-FFF2-40B4-BE49-F238E27FC236}">
                <a16:creationId xmlns:a16="http://schemas.microsoft.com/office/drawing/2014/main" id="{28AB3C05-645D-4ECF-A469-A363D7688E32}"/>
              </a:ext>
            </a:extLst>
          </p:cNvPr>
          <p:cNvSpPr>
            <a:spLocks noGrp="1"/>
          </p:cNvSpPr>
          <p:nvPr>
            <p:ph type="title"/>
          </p:nvPr>
        </p:nvSpPr>
        <p:spPr>
          <a:xfrm>
            <a:off x="539552" y="-90265"/>
            <a:ext cx="8229600" cy="1143001"/>
          </a:xfrm>
        </p:spPr>
        <p:txBody>
          <a:bodyPr>
            <a:normAutofit/>
          </a:bodyPr>
          <a:lstStyle/>
          <a:p>
            <a:pPr algn="ctr">
              <a:defRPr/>
            </a:pPr>
            <a:r>
              <a:rPr lang="es-ES" sz="4000" b="1" dirty="0">
                <a:solidFill>
                  <a:schemeClr val="bg1">
                    <a:lumMod val="95000"/>
                  </a:schemeClr>
                </a:solidFill>
              </a:rPr>
              <a:t>  Proyecto de Graduación II</a:t>
            </a:r>
            <a:endParaRPr lang="es-ES" sz="4000" b="1" dirty="0"/>
          </a:p>
        </p:txBody>
      </p:sp>
      <p:sp>
        <p:nvSpPr>
          <p:cNvPr id="3077" name="6 Marcador de contenido">
            <a:extLst>
              <a:ext uri="{FF2B5EF4-FFF2-40B4-BE49-F238E27FC236}">
                <a16:creationId xmlns:a16="http://schemas.microsoft.com/office/drawing/2014/main" id="{273D5F62-056A-4546-B87C-4BA98BBAF174}"/>
              </a:ext>
            </a:extLst>
          </p:cNvPr>
          <p:cNvSpPr>
            <a:spLocks noGrp="1"/>
          </p:cNvSpPr>
          <p:nvPr>
            <p:ph idx="1"/>
          </p:nvPr>
        </p:nvSpPr>
        <p:spPr>
          <a:xfrm>
            <a:off x="457200" y="857250"/>
            <a:ext cx="8229600" cy="5268913"/>
          </a:xfrm>
        </p:spPr>
        <p:txBody>
          <a:bodyPr>
            <a:normAutofit/>
          </a:bodyPr>
          <a:lstStyle/>
          <a:p>
            <a:pPr algn="just" eaLnBrk="1" hangingPunct="1">
              <a:buFontTx/>
              <a:buNone/>
            </a:pPr>
            <a:endParaRPr lang="es-ES" altLang="es-GT" sz="2000" i="1" dirty="0"/>
          </a:p>
          <a:p>
            <a:pPr marL="0" lvl="0" indent="0" algn="ctr" rtl="0">
              <a:lnSpc>
                <a:spcPct val="100000"/>
              </a:lnSpc>
              <a:spcBef>
                <a:spcPts val="0"/>
              </a:spcBef>
              <a:spcAft>
                <a:spcPts val="0"/>
              </a:spcAft>
              <a:buSzPts val="5220"/>
              <a:buNone/>
            </a:pPr>
            <a:r>
              <a:rPr lang="es-ES" sz="3200" b="1" i="0" u="none" dirty="0">
                <a:solidFill>
                  <a:schemeClr val="dk1"/>
                </a:solidFill>
                <a:latin typeface="Corbel"/>
                <a:ea typeface="Corbel"/>
                <a:cs typeface="Corbel"/>
                <a:sym typeface="Corbel"/>
              </a:rPr>
              <a:t>Recomendaciones</a:t>
            </a:r>
            <a:endParaRPr lang="en-US" sz="2800" dirty="0"/>
          </a:p>
          <a:p>
            <a:pPr algn="just" eaLnBrk="1" hangingPunct="1">
              <a:buFontTx/>
              <a:buNone/>
            </a:pPr>
            <a:endParaRPr lang="es-ES" altLang="es-GT" sz="2000" i="1" dirty="0"/>
          </a:p>
          <a:p>
            <a:pPr algn="just" eaLnBrk="1" hangingPunct="1">
              <a:buFontTx/>
              <a:buNone/>
            </a:pPr>
            <a:r>
              <a:rPr lang="es-ES" altLang="es-GT" sz="2000" i="1" dirty="0"/>
              <a:t>En el desarrollo de las aplicaciones móviles son muy importante tomar en cuenta los tipos de tecnología y la base en las que van con el aplicación que desea desarrollar.</a:t>
            </a:r>
          </a:p>
          <a:p>
            <a:pPr algn="just" eaLnBrk="1" hangingPunct="1">
              <a:buFontTx/>
              <a:buNone/>
            </a:pPr>
            <a:r>
              <a:rPr lang="es-ES" altLang="es-GT" sz="2000" i="1" dirty="0"/>
              <a:t>Es muy importante saber con que tecnología es considerable en el desarrollo del proyecto de graduación, una investigación sobre las misma es mas preferible que empezar con las tecnologías en tendencia.</a:t>
            </a:r>
          </a:p>
        </p:txBody>
      </p:sp>
      <p:pic>
        <p:nvPicPr>
          <p:cNvPr id="6" name="Picture 2" descr="Resultado de imagen para umg">
            <a:extLst>
              <a:ext uri="{FF2B5EF4-FFF2-40B4-BE49-F238E27FC236}">
                <a16:creationId xmlns:a16="http://schemas.microsoft.com/office/drawing/2014/main" id="{1FF23BF8-9DEF-40A1-8F29-BA955E3DC6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1636" y="6453188"/>
            <a:ext cx="595164" cy="302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341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3 Imagen" descr="logotipo-umg.png">
            <a:extLst>
              <a:ext uri="{FF2B5EF4-FFF2-40B4-BE49-F238E27FC236}">
                <a16:creationId xmlns:a16="http://schemas.microsoft.com/office/drawing/2014/main" id="{8BF661F1-EED6-4CF8-8928-5CD17810439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875"/>
            <a:ext cx="91440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5 Título">
            <a:extLst>
              <a:ext uri="{FF2B5EF4-FFF2-40B4-BE49-F238E27FC236}">
                <a16:creationId xmlns:a16="http://schemas.microsoft.com/office/drawing/2014/main" id="{28AB3C05-645D-4ECF-A469-A363D7688E32}"/>
              </a:ext>
            </a:extLst>
          </p:cNvPr>
          <p:cNvSpPr>
            <a:spLocks noGrp="1"/>
          </p:cNvSpPr>
          <p:nvPr>
            <p:ph type="title"/>
          </p:nvPr>
        </p:nvSpPr>
        <p:spPr>
          <a:xfrm>
            <a:off x="539552" y="-90265"/>
            <a:ext cx="8229600" cy="1143001"/>
          </a:xfrm>
        </p:spPr>
        <p:txBody>
          <a:bodyPr>
            <a:normAutofit/>
          </a:bodyPr>
          <a:lstStyle/>
          <a:p>
            <a:pPr algn="ctr">
              <a:defRPr/>
            </a:pPr>
            <a:r>
              <a:rPr lang="es-ES" sz="4000" b="1" dirty="0">
                <a:solidFill>
                  <a:schemeClr val="bg1">
                    <a:lumMod val="95000"/>
                  </a:schemeClr>
                </a:solidFill>
              </a:rPr>
              <a:t>  Proyecto de Graduación II</a:t>
            </a:r>
            <a:endParaRPr lang="es-ES" sz="4000" b="1" dirty="0"/>
          </a:p>
        </p:txBody>
      </p:sp>
      <p:sp>
        <p:nvSpPr>
          <p:cNvPr id="3077" name="6 Marcador de contenido">
            <a:extLst>
              <a:ext uri="{FF2B5EF4-FFF2-40B4-BE49-F238E27FC236}">
                <a16:creationId xmlns:a16="http://schemas.microsoft.com/office/drawing/2014/main" id="{273D5F62-056A-4546-B87C-4BA98BBAF174}"/>
              </a:ext>
            </a:extLst>
          </p:cNvPr>
          <p:cNvSpPr>
            <a:spLocks noGrp="1"/>
          </p:cNvSpPr>
          <p:nvPr>
            <p:ph idx="1"/>
          </p:nvPr>
        </p:nvSpPr>
        <p:spPr>
          <a:xfrm>
            <a:off x="457200" y="857250"/>
            <a:ext cx="8229600" cy="5268913"/>
          </a:xfrm>
        </p:spPr>
        <p:txBody>
          <a:bodyPr>
            <a:normAutofit/>
          </a:bodyPr>
          <a:lstStyle/>
          <a:p>
            <a:pPr algn="just" eaLnBrk="1" hangingPunct="1">
              <a:buFontTx/>
              <a:buNone/>
            </a:pPr>
            <a:endParaRPr lang="es-ES" altLang="es-GT" sz="2000" i="1" dirty="0"/>
          </a:p>
          <a:p>
            <a:pPr marL="0" lvl="0" indent="0" algn="ctr" rtl="0">
              <a:lnSpc>
                <a:spcPct val="100000"/>
              </a:lnSpc>
              <a:spcBef>
                <a:spcPts val="0"/>
              </a:spcBef>
              <a:spcAft>
                <a:spcPts val="0"/>
              </a:spcAft>
              <a:buSzPts val="5220"/>
              <a:buNone/>
            </a:pPr>
            <a:r>
              <a:rPr lang="es-GT" sz="2800" b="1" i="0" u="none" dirty="0">
                <a:solidFill>
                  <a:schemeClr val="dk1"/>
                </a:solidFill>
                <a:latin typeface="Corbel"/>
                <a:ea typeface="Corbel"/>
                <a:cs typeface="Corbel"/>
                <a:sym typeface="Corbel"/>
              </a:rPr>
              <a:t>Definición</a:t>
            </a:r>
            <a:r>
              <a:rPr lang="en-US" sz="2800" b="1" i="0" u="none" dirty="0">
                <a:solidFill>
                  <a:schemeClr val="dk1"/>
                </a:solidFill>
                <a:latin typeface="Corbel"/>
                <a:ea typeface="Corbel"/>
                <a:cs typeface="Corbel"/>
                <a:sym typeface="Corbel"/>
              </a:rPr>
              <a:t> del </a:t>
            </a:r>
            <a:r>
              <a:rPr lang="es-GT" sz="2800" b="1" i="0" u="none" dirty="0">
                <a:solidFill>
                  <a:schemeClr val="dk1"/>
                </a:solidFill>
                <a:latin typeface="Corbel"/>
                <a:ea typeface="Corbel"/>
                <a:cs typeface="Corbel"/>
                <a:sym typeface="Corbel"/>
              </a:rPr>
              <a:t>problema</a:t>
            </a:r>
            <a:endParaRPr lang="es-GT" sz="2800" dirty="0"/>
          </a:p>
          <a:p>
            <a:pPr algn="just" eaLnBrk="1" hangingPunct="1">
              <a:buFontTx/>
              <a:buNone/>
            </a:pPr>
            <a:endParaRPr lang="es-ES" altLang="es-GT" sz="2000" i="1" dirty="0"/>
          </a:p>
          <a:p>
            <a:pPr algn="ctr" eaLnBrk="1" hangingPunct="1">
              <a:buFontTx/>
              <a:buNone/>
            </a:pPr>
            <a:r>
              <a:rPr lang="es-MX" sz="1800" dirty="0">
                <a:effectLst/>
                <a:latin typeface="Times New Roman" panose="02020603050405020304" pitchFamily="18" charset="0"/>
                <a:ea typeface="Times New Roman" panose="02020603050405020304" pitchFamily="18" charset="0"/>
              </a:rPr>
              <a:t> </a:t>
            </a:r>
            <a:r>
              <a:rPr lang="es-MX" sz="2400" dirty="0"/>
              <a:t>El problema que se pretende abordar es sobre la falta de implementación de aplicaciones móviles que ayuden a gestionar y registrar en tiempo real la conducta, de los pacientes con el psicólogo Ángel Rodríguez Bustamante, de la clínica CAPADE Centro de atención Psicológica para Ansiedad y depresión, Yucatán México.</a:t>
            </a:r>
            <a:endParaRPr lang="es-ES" altLang="es-GT" sz="2400" i="1" dirty="0"/>
          </a:p>
        </p:txBody>
      </p:sp>
      <p:pic>
        <p:nvPicPr>
          <p:cNvPr id="6" name="Picture 2" descr="Resultado de imagen para umg">
            <a:extLst>
              <a:ext uri="{FF2B5EF4-FFF2-40B4-BE49-F238E27FC236}">
                <a16:creationId xmlns:a16="http://schemas.microsoft.com/office/drawing/2014/main" id="{1FF23BF8-9DEF-40A1-8F29-BA955E3DC6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1636" y="6453188"/>
            <a:ext cx="595164" cy="302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347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3 Imagen" descr="logotipo-umg.png">
            <a:extLst>
              <a:ext uri="{FF2B5EF4-FFF2-40B4-BE49-F238E27FC236}">
                <a16:creationId xmlns:a16="http://schemas.microsoft.com/office/drawing/2014/main" id="{8BF661F1-EED6-4CF8-8928-5CD17810439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875"/>
            <a:ext cx="91440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5 Título">
            <a:extLst>
              <a:ext uri="{FF2B5EF4-FFF2-40B4-BE49-F238E27FC236}">
                <a16:creationId xmlns:a16="http://schemas.microsoft.com/office/drawing/2014/main" id="{28AB3C05-645D-4ECF-A469-A363D7688E32}"/>
              </a:ext>
            </a:extLst>
          </p:cNvPr>
          <p:cNvSpPr>
            <a:spLocks noGrp="1"/>
          </p:cNvSpPr>
          <p:nvPr>
            <p:ph type="title"/>
          </p:nvPr>
        </p:nvSpPr>
        <p:spPr>
          <a:xfrm>
            <a:off x="539552" y="-90265"/>
            <a:ext cx="8229600" cy="1143001"/>
          </a:xfrm>
        </p:spPr>
        <p:txBody>
          <a:bodyPr>
            <a:normAutofit/>
          </a:bodyPr>
          <a:lstStyle/>
          <a:p>
            <a:pPr algn="ctr">
              <a:defRPr/>
            </a:pPr>
            <a:r>
              <a:rPr lang="es-ES" sz="4000" b="1" dirty="0">
                <a:solidFill>
                  <a:schemeClr val="bg1">
                    <a:lumMod val="95000"/>
                  </a:schemeClr>
                </a:solidFill>
              </a:rPr>
              <a:t>  Proyecto de Graduación II</a:t>
            </a:r>
            <a:endParaRPr lang="es-ES" sz="4000" b="1" dirty="0"/>
          </a:p>
        </p:txBody>
      </p:sp>
      <p:sp>
        <p:nvSpPr>
          <p:cNvPr id="3077" name="6 Marcador de contenido">
            <a:extLst>
              <a:ext uri="{FF2B5EF4-FFF2-40B4-BE49-F238E27FC236}">
                <a16:creationId xmlns:a16="http://schemas.microsoft.com/office/drawing/2014/main" id="{273D5F62-056A-4546-B87C-4BA98BBAF174}"/>
              </a:ext>
            </a:extLst>
          </p:cNvPr>
          <p:cNvSpPr>
            <a:spLocks noGrp="1"/>
          </p:cNvSpPr>
          <p:nvPr>
            <p:ph idx="1"/>
          </p:nvPr>
        </p:nvSpPr>
        <p:spPr>
          <a:xfrm>
            <a:off x="457200" y="857250"/>
            <a:ext cx="8229600" cy="5268913"/>
          </a:xfrm>
        </p:spPr>
        <p:txBody>
          <a:bodyPr>
            <a:normAutofit/>
          </a:bodyPr>
          <a:lstStyle/>
          <a:p>
            <a:pPr algn="just" eaLnBrk="1" hangingPunct="1">
              <a:buFontTx/>
              <a:buNone/>
            </a:pPr>
            <a:endParaRPr lang="es-ES" altLang="es-GT" sz="2000" i="1" dirty="0"/>
          </a:p>
          <a:p>
            <a:pPr marL="0" lvl="0" indent="0" algn="ctr" rtl="0">
              <a:lnSpc>
                <a:spcPct val="100000"/>
              </a:lnSpc>
              <a:spcBef>
                <a:spcPts val="0"/>
              </a:spcBef>
              <a:spcAft>
                <a:spcPts val="0"/>
              </a:spcAft>
              <a:buSzPts val="5220"/>
              <a:buNone/>
            </a:pPr>
            <a:r>
              <a:rPr lang="es-GT" sz="3200" b="1" i="0" u="none" dirty="0">
                <a:solidFill>
                  <a:schemeClr val="dk1"/>
                </a:solidFill>
                <a:latin typeface="Corbel"/>
                <a:ea typeface="Corbel"/>
                <a:cs typeface="Corbel"/>
                <a:sym typeface="Corbel"/>
              </a:rPr>
              <a:t>Objetivo General</a:t>
            </a:r>
          </a:p>
          <a:p>
            <a:pPr algn="just" eaLnBrk="1" hangingPunct="1">
              <a:buFontTx/>
              <a:buNone/>
            </a:pPr>
            <a:endParaRPr lang="es-ES" altLang="es-GT" sz="2000" i="1" dirty="0"/>
          </a:p>
          <a:p>
            <a:pPr algn="ctr" eaLnBrk="1" hangingPunct="1">
              <a:buFontTx/>
              <a:buNone/>
            </a:pPr>
            <a:r>
              <a:rPr lang="es-MX" sz="2400" dirty="0"/>
              <a:t>Desarrollar una aplicación móvil como una herramienta para facilitar el registro de los pacientes del psicólogo Ángel Rodríguez Bustamante, de la clínica CAPADE (Centro de Atención psicológica para la Ansiedad y Depresión), Yucatán México de manera que sea una aplicación eficaz y medible para el cliente y que las actividades sean de tiempo real.</a:t>
            </a:r>
            <a:br>
              <a:rPr lang="es-ES" altLang="es-GT" sz="2400" i="1" dirty="0"/>
            </a:br>
            <a:br>
              <a:rPr lang="es-ES" altLang="es-GT" sz="2400" i="1" dirty="0"/>
            </a:br>
            <a:endParaRPr lang="es-ES" altLang="es-GT" sz="2400" i="1" dirty="0"/>
          </a:p>
        </p:txBody>
      </p:sp>
      <p:pic>
        <p:nvPicPr>
          <p:cNvPr id="6" name="Picture 2" descr="Resultado de imagen para umg">
            <a:extLst>
              <a:ext uri="{FF2B5EF4-FFF2-40B4-BE49-F238E27FC236}">
                <a16:creationId xmlns:a16="http://schemas.microsoft.com/office/drawing/2014/main" id="{1FF23BF8-9DEF-40A1-8F29-BA955E3DC6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1636" y="6453188"/>
            <a:ext cx="595164" cy="302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200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3 Imagen" descr="logotipo-umg.png">
            <a:extLst>
              <a:ext uri="{FF2B5EF4-FFF2-40B4-BE49-F238E27FC236}">
                <a16:creationId xmlns:a16="http://schemas.microsoft.com/office/drawing/2014/main" id="{8BF661F1-EED6-4CF8-8928-5CD17810439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875"/>
            <a:ext cx="91440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5 Título">
            <a:extLst>
              <a:ext uri="{FF2B5EF4-FFF2-40B4-BE49-F238E27FC236}">
                <a16:creationId xmlns:a16="http://schemas.microsoft.com/office/drawing/2014/main" id="{28AB3C05-645D-4ECF-A469-A363D7688E32}"/>
              </a:ext>
            </a:extLst>
          </p:cNvPr>
          <p:cNvSpPr>
            <a:spLocks noGrp="1"/>
          </p:cNvSpPr>
          <p:nvPr>
            <p:ph type="title"/>
          </p:nvPr>
        </p:nvSpPr>
        <p:spPr>
          <a:xfrm>
            <a:off x="539552" y="-90265"/>
            <a:ext cx="8229600" cy="1143001"/>
          </a:xfrm>
        </p:spPr>
        <p:txBody>
          <a:bodyPr>
            <a:normAutofit/>
          </a:bodyPr>
          <a:lstStyle/>
          <a:p>
            <a:pPr algn="ctr">
              <a:defRPr/>
            </a:pPr>
            <a:r>
              <a:rPr lang="es-ES" sz="4000" b="1" dirty="0">
                <a:solidFill>
                  <a:schemeClr val="bg1">
                    <a:lumMod val="95000"/>
                  </a:schemeClr>
                </a:solidFill>
              </a:rPr>
              <a:t>  Proyecto de Graduación II</a:t>
            </a:r>
            <a:endParaRPr lang="es-ES" sz="4000" b="1" dirty="0"/>
          </a:p>
        </p:txBody>
      </p:sp>
      <p:sp>
        <p:nvSpPr>
          <p:cNvPr id="3077" name="6 Marcador de contenido">
            <a:extLst>
              <a:ext uri="{FF2B5EF4-FFF2-40B4-BE49-F238E27FC236}">
                <a16:creationId xmlns:a16="http://schemas.microsoft.com/office/drawing/2014/main" id="{273D5F62-056A-4546-B87C-4BA98BBAF174}"/>
              </a:ext>
            </a:extLst>
          </p:cNvPr>
          <p:cNvSpPr>
            <a:spLocks noGrp="1"/>
          </p:cNvSpPr>
          <p:nvPr>
            <p:ph idx="1"/>
          </p:nvPr>
        </p:nvSpPr>
        <p:spPr>
          <a:xfrm>
            <a:off x="457200" y="857250"/>
            <a:ext cx="8229600" cy="5268913"/>
          </a:xfrm>
        </p:spPr>
        <p:txBody>
          <a:bodyPr>
            <a:normAutofit fontScale="92500" lnSpcReduction="20000"/>
          </a:bodyPr>
          <a:lstStyle/>
          <a:p>
            <a:pPr algn="just" eaLnBrk="1" hangingPunct="1">
              <a:buFontTx/>
              <a:buNone/>
            </a:pPr>
            <a:endParaRPr lang="es-ES" altLang="es-GT" sz="2000" i="1" dirty="0"/>
          </a:p>
          <a:p>
            <a:pPr marL="0" lvl="0" indent="0" algn="ctr" rtl="0">
              <a:lnSpc>
                <a:spcPct val="100000"/>
              </a:lnSpc>
              <a:spcBef>
                <a:spcPts val="0"/>
              </a:spcBef>
              <a:spcAft>
                <a:spcPts val="0"/>
              </a:spcAft>
              <a:buSzPts val="5220"/>
              <a:buNone/>
            </a:pPr>
            <a:r>
              <a:rPr lang="es-GT" sz="3200" b="1" i="0" u="none" dirty="0">
                <a:solidFill>
                  <a:schemeClr val="dk1"/>
                </a:solidFill>
                <a:latin typeface="Corbel"/>
                <a:ea typeface="Corbel"/>
                <a:cs typeface="Corbel"/>
                <a:sym typeface="Corbel"/>
              </a:rPr>
              <a:t>Objetivos Específicos</a:t>
            </a:r>
          </a:p>
          <a:p>
            <a:pPr algn="just" eaLnBrk="1" hangingPunct="1">
              <a:buFontTx/>
              <a:buNone/>
            </a:pPr>
            <a:endParaRPr lang="es-ES" altLang="es-GT" sz="2000" i="1" dirty="0"/>
          </a:p>
          <a:p>
            <a:pPr marL="742950" lvl="1" indent="-285750">
              <a:lnSpc>
                <a:spcPct val="150000"/>
              </a:lnSpc>
              <a:buFont typeface="+mj-lt"/>
              <a:buAutoNum type="alphaLcParenR"/>
            </a:pPr>
            <a:r>
              <a:rPr lang="es-MX" sz="2600" dirty="0"/>
              <a:t>Registrar en tiempo real los registros Rumias de la conducta de los pacientes.</a:t>
            </a:r>
            <a:endParaRPr lang="es-GT" sz="2600" dirty="0"/>
          </a:p>
          <a:p>
            <a:pPr marL="742950" lvl="1" indent="-285750">
              <a:lnSpc>
                <a:spcPct val="150000"/>
              </a:lnSpc>
              <a:spcAft>
                <a:spcPts val="800"/>
              </a:spcAft>
              <a:buFont typeface="+mj-lt"/>
              <a:buAutoNum type="alphaLcParenR"/>
            </a:pPr>
            <a:r>
              <a:rPr lang="es-MX" sz="2600" dirty="0"/>
              <a:t>Analizar determinadamente al paciente según sus registros de conducta a través de la información recaudada por el psicólogo.</a:t>
            </a:r>
            <a:endParaRPr lang="es-GT" sz="2600" dirty="0"/>
          </a:p>
          <a:p>
            <a:pPr marL="742950" lvl="1" indent="-285750">
              <a:lnSpc>
                <a:spcPct val="150000"/>
              </a:lnSpc>
              <a:spcAft>
                <a:spcPts val="800"/>
              </a:spcAft>
              <a:buFont typeface="+mj-lt"/>
              <a:buAutoNum type="alphaLcParenR"/>
            </a:pPr>
            <a:r>
              <a:rPr lang="es-MX" sz="2600" dirty="0"/>
              <a:t>Realizar un buen diseño de la aplicación con una interfaz amigable con el usuario con la facilidad de utilizarlo</a:t>
            </a:r>
            <a:br>
              <a:rPr lang="es-ES" altLang="es-GT" sz="2400" i="1" dirty="0"/>
            </a:br>
            <a:endParaRPr lang="es-ES" altLang="es-GT" sz="2400" i="1" dirty="0"/>
          </a:p>
        </p:txBody>
      </p:sp>
      <p:pic>
        <p:nvPicPr>
          <p:cNvPr id="6" name="Picture 2" descr="Resultado de imagen para umg">
            <a:extLst>
              <a:ext uri="{FF2B5EF4-FFF2-40B4-BE49-F238E27FC236}">
                <a16:creationId xmlns:a16="http://schemas.microsoft.com/office/drawing/2014/main" id="{1FF23BF8-9DEF-40A1-8F29-BA955E3DC6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1636" y="6453188"/>
            <a:ext cx="595164" cy="302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605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3 Imagen" descr="logotipo-umg.png">
            <a:extLst>
              <a:ext uri="{FF2B5EF4-FFF2-40B4-BE49-F238E27FC236}">
                <a16:creationId xmlns:a16="http://schemas.microsoft.com/office/drawing/2014/main" id="{8BF661F1-EED6-4CF8-8928-5CD17810439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875"/>
            <a:ext cx="91440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5 Título">
            <a:extLst>
              <a:ext uri="{FF2B5EF4-FFF2-40B4-BE49-F238E27FC236}">
                <a16:creationId xmlns:a16="http://schemas.microsoft.com/office/drawing/2014/main" id="{28AB3C05-645D-4ECF-A469-A363D7688E32}"/>
              </a:ext>
            </a:extLst>
          </p:cNvPr>
          <p:cNvSpPr>
            <a:spLocks noGrp="1"/>
          </p:cNvSpPr>
          <p:nvPr>
            <p:ph type="title"/>
          </p:nvPr>
        </p:nvSpPr>
        <p:spPr>
          <a:xfrm>
            <a:off x="539552" y="-90265"/>
            <a:ext cx="8229600" cy="1143001"/>
          </a:xfrm>
        </p:spPr>
        <p:txBody>
          <a:bodyPr>
            <a:normAutofit/>
          </a:bodyPr>
          <a:lstStyle/>
          <a:p>
            <a:pPr algn="ctr">
              <a:defRPr/>
            </a:pPr>
            <a:r>
              <a:rPr lang="es-ES" sz="4000" b="1" dirty="0">
                <a:solidFill>
                  <a:schemeClr val="bg1">
                    <a:lumMod val="95000"/>
                  </a:schemeClr>
                </a:solidFill>
              </a:rPr>
              <a:t>  Proyecto de Graduación II</a:t>
            </a:r>
            <a:endParaRPr lang="es-ES" sz="4000" b="1" dirty="0"/>
          </a:p>
        </p:txBody>
      </p:sp>
      <p:sp>
        <p:nvSpPr>
          <p:cNvPr id="3077" name="6 Marcador de contenido">
            <a:extLst>
              <a:ext uri="{FF2B5EF4-FFF2-40B4-BE49-F238E27FC236}">
                <a16:creationId xmlns:a16="http://schemas.microsoft.com/office/drawing/2014/main" id="{273D5F62-056A-4546-B87C-4BA98BBAF174}"/>
              </a:ext>
            </a:extLst>
          </p:cNvPr>
          <p:cNvSpPr>
            <a:spLocks noGrp="1"/>
          </p:cNvSpPr>
          <p:nvPr>
            <p:ph idx="1"/>
          </p:nvPr>
        </p:nvSpPr>
        <p:spPr>
          <a:xfrm>
            <a:off x="457200" y="857250"/>
            <a:ext cx="8229600" cy="5268913"/>
          </a:xfrm>
        </p:spPr>
        <p:txBody>
          <a:bodyPr>
            <a:normAutofit/>
          </a:bodyPr>
          <a:lstStyle/>
          <a:p>
            <a:pPr algn="just" eaLnBrk="1" hangingPunct="1">
              <a:buFontTx/>
              <a:buNone/>
            </a:pPr>
            <a:endParaRPr lang="es-ES" altLang="es-GT" sz="2000" i="1" dirty="0"/>
          </a:p>
          <a:p>
            <a:pPr marL="0" lvl="0" indent="0" algn="ctr" rtl="0">
              <a:lnSpc>
                <a:spcPct val="100000"/>
              </a:lnSpc>
              <a:spcBef>
                <a:spcPts val="0"/>
              </a:spcBef>
              <a:spcAft>
                <a:spcPts val="0"/>
              </a:spcAft>
              <a:buSzPts val="5220"/>
              <a:buNone/>
            </a:pPr>
            <a:r>
              <a:rPr lang="es-ES" sz="2800" b="1" dirty="0">
                <a:solidFill>
                  <a:schemeClr val="dk1"/>
                </a:solidFill>
                <a:latin typeface="Corbel"/>
                <a:ea typeface="Corbel"/>
                <a:cs typeface="Corbel"/>
                <a:sym typeface="Corbel"/>
              </a:rPr>
              <a:t>Hipótesis</a:t>
            </a:r>
            <a:endParaRPr lang="es-ES" sz="2800" dirty="0"/>
          </a:p>
          <a:p>
            <a:pPr algn="just" eaLnBrk="1" hangingPunct="1">
              <a:buFontTx/>
              <a:buNone/>
            </a:pPr>
            <a:endParaRPr lang="es-ES" altLang="es-GT" sz="2000" i="1" dirty="0"/>
          </a:p>
          <a:p>
            <a:pPr algn="ctr" eaLnBrk="1" hangingPunct="1">
              <a:buFontTx/>
              <a:buNone/>
            </a:pPr>
            <a:r>
              <a:rPr lang="es-MX" sz="2400" dirty="0"/>
              <a:t>La falta de la implementación de una aplicación móvil que regula toda la actividad de los pacientes ya es un factor que delimita en tiempo real en registrar su tiempo de desliz (registro de conducta) para estar al tanto el psicólogo, para ello esta implementación hará que los pacientes les sea más útil y fácil de acceso</a:t>
            </a:r>
            <a:br>
              <a:rPr lang="es-ES" altLang="es-GT" sz="2400" b="1" i="1" dirty="0"/>
            </a:br>
            <a:br>
              <a:rPr lang="es-ES" altLang="es-GT" sz="2400" i="1" dirty="0"/>
            </a:br>
            <a:endParaRPr lang="es-ES" altLang="es-GT" sz="2400" i="1" dirty="0"/>
          </a:p>
        </p:txBody>
      </p:sp>
      <p:pic>
        <p:nvPicPr>
          <p:cNvPr id="6" name="Picture 2" descr="Resultado de imagen para umg">
            <a:extLst>
              <a:ext uri="{FF2B5EF4-FFF2-40B4-BE49-F238E27FC236}">
                <a16:creationId xmlns:a16="http://schemas.microsoft.com/office/drawing/2014/main" id="{1FF23BF8-9DEF-40A1-8F29-BA955E3DC6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1636" y="6453188"/>
            <a:ext cx="595164" cy="302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821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3 Imagen" descr="logotipo-umg.png">
            <a:extLst>
              <a:ext uri="{FF2B5EF4-FFF2-40B4-BE49-F238E27FC236}">
                <a16:creationId xmlns:a16="http://schemas.microsoft.com/office/drawing/2014/main" id="{8BF661F1-EED6-4CF8-8928-5CD17810439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875"/>
            <a:ext cx="91440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5 Título">
            <a:extLst>
              <a:ext uri="{FF2B5EF4-FFF2-40B4-BE49-F238E27FC236}">
                <a16:creationId xmlns:a16="http://schemas.microsoft.com/office/drawing/2014/main" id="{28AB3C05-645D-4ECF-A469-A363D7688E32}"/>
              </a:ext>
            </a:extLst>
          </p:cNvPr>
          <p:cNvSpPr>
            <a:spLocks noGrp="1"/>
          </p:cNvSpPr>
          <p:nvPr>
            <p:ph type="title"/>
          </p:nvPr>
        </p:nvSpPr>
        <p:spPr>
          <a:xfrm>
            <a:off x="539552" y="-90265"/>
            <a:ext cx="8229600" cy="1143001"/>
          </a:xfrm>
        </p:spPr>
        <p:txBody>
          <a:bodyPr>
            <a:normAutofit/>
          </a:bodyPr>
          <a:lstStyle/>
          <a:p>
            <a:pPr algn="ctr">
              <a:defRPr/>
            </a:pPr>
            <a:r>
              <a:rPr lang="es-ES" sz="4000" b="1" dirty="0">
                <a:solidFill>
                  <a:schemeClr val="bg1">
                    <a:lumMod val="95000"/>
                  </a:schemeClr>
                </a:solidFill>
              </a:rPr>
              <a:t>  Proyecto de Graduación II</a:t>
            </a:r>
            <a:endParaRPr lang="es-ES" sz="4000" b="1" dirty="0"/>
          </a:p>
        </p:txBody>
      </p:sp>
      <p:sp>
        <p:nvSpPr>
          <p:cNvPr id="3077" name="6 Marcador de contenido">
            <a:extLst>
              <a:ext uri="{FF2B5EF4-FFF2-40B4-BE49-F238E27FC236}">
                <a16:creationId xmlns:a16="http://schemas.microsoft.com/office/drawing/2014/main" id="{273D5F62-056A-4546-B87C-4BA98BBAF174}"/>
              </a:ext>
            </a:extLst>
          </p:cNvPr>
          <p:cNvSpPr>
            <a:spLocks noGrp="1"/>
          </p:cNvSpPr>
          <p:nvPr>
            <p:ph idx="1"/>
          </p:nvPr>
        </p:nvSpPr>
        <p:spPr>
          <a:xfrm>
            <a:off x="457200" y="857250"/>
            <a:ext cx="8229600" cy="5268913"/>
          </a:xfrm>
        </p:spPr>
        <p:txBody>
          <a:bodyPr>
            <a:normAutofit/>
          </a:bodyPr>
          <a:lstStyle/>
          <a:p>
            <a:pPr algn="just" eaLnBrk="1" hangingPunct="1">
              <a:buFontTx/>
              <a:buNone/>
            </a:pPr>
            <a:endParaRPr lang="es-ES" altLang="es-GT" sz="2000" i="1" dirty="0"/>
          </a:p>
          <a:p>
            <a:pPr marL="0" lvl="0" indent="0" algn="ctr" rtl="0">
              <a:lnSpc>
                <a:spcPct val="100000"/>
              </a:lnSpc>
              <a:spcBef>
                <a:spcPts val="0"/>
              </a:spcBef>
              <a:spcAft>
                <a:spcPts val="0"/>
              </a:spcAft>
              <a:buSzPts val="5220"/>
              <a:buNone/>
            </a:pPr>
            <a:r>
              <a:rPr lang="es-ES" sz="3200" b="1" i="0" u="none" dirty="0">
                <a:solidFill>
                  <a:schemeClr val="dk1"/>
                </a:solidFill>
                <a:latin typeface="Corbel"/>
                <a:ea typeface="Corbel"/>
                <a:cs typeface="Corbel"/>
                <a:sym typeface="Corbel"/>
              </a:rPr>
              <a:t>Indicadores</a:t>
            </a:r>
            <a:endParaRPr lang="en-US" sz="2800" dirty="0"/>
          </a:p>
          <a:p>
            <a:pPr algn="just" eaLnBrk="1" hangingPunct="1">
              <a:buFontTx/>
              <a:buNone/>
            </a:pPr>
            <a:endParaRPr lang="es-ES" altLang="es-GT" sz="2000" i="1" dirty="0"/>
          </a:p>
          <a:p>
            <a:pPr algn="ctr" eaLnBrk="1" hangingPunct="1">
              <a:buFontTx/>
              <a:buNone/>
            </a:pPr>
            <a:r>
              <a:rPr lang="es-MX" sz="2400" dirty="0"/>
              <a:t>Desarrollar una aplicación móvil para ayudar al psicólogo en estar al tanto de los registros en tiempo real las reacciones de conducta psicológico del paciente.</a:t>
            </a:r>
          </a:p>
          <a:p>
            <a:pPr algn="ctr" eaLnBrk="1" hangingPunct="1">
              <a:buFontTx/>
              <a:buNone/>
            </a:pPr>
            <a:r>
              <a:rPr lang="es-MX" sz="2400" dirty="0"/>
              <a:t>Implementar el mejor método de registro que ayuden al usuario.</a:t>
            </a:r>
            <a:br>
              <a:rPr lang="es-ES" altLang="es-GT" sz="2400" b="1" i="1" dirty="0"/>
            </a:br>
            <a:br>
              <a:rPr lang="es-ES" altLang="es-GT" sz="2400" i="1" dirty="0"/>
            </a:br>
            <a:endParaRPr lang="es-ES" altLang="es-GT" sz="2400" i="1" dirty="0"/>
          </a:p>
        </p:txBody>
      </p:sp>
      <p:pic>
        <p:nvPicPr>
          <p:cNvPr id="6" name="Picture 2" descr="Resultado de imagen para umg">
            <a:extLst>
              <a:ext uri="{FF2B5EF4-FFF2-40B4-BE49-F238E27FC236}">
                <a16:creationId xmlns:a16="http://schemas.microsoft.com/office/drawing/2014/main" id="{1FF23BF8-9DEF-40A1-8F29-BA955E3DC6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1636" y="6453188"/>
            <a:ext cx="595164" cy="302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700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3 Imagen" descr="logotipo-umg.png">
            <a:extLst>
              <a:ext uri="{FF2B5EF4-FFF2-40B4-BE49-F238E27FC236}">
                <a16:creationId xmlns:a16="http://schemas.microsoft.com/office/drawing/2014/main" id="{8BF661F1-EED6-4CF8-8928-5CD17810439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875"/>
            <a:ext cx="91440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5 Título">
            <a:extLst>
              <a:ext uri="{FF2B5EF4-FFF2-40B4-BE49-F238E27FC236}">
                <a16:creationId xmlns:a16="http://schemas.microsoft.com/office/drawing/2014/main" id="{28AB3C05-645D-4ECF-A469-A363D7688E32}"/>
              </a:ext>
            </a:extLst>
          </p:cNvPr>
          <p:cNvSpPr>
            <a:spLocks noGrp="1"/>
          </p:cNvSpPr>
          <p:nvPr>
            <p:ph type="title"/>
          </p:nvPr>
        </p:nvSpPr>
        <p:spPr>
          <a:xfrm>
            <a:off x="539552" y="-90265"/>
            <a:ext cx="8229600" cy="1143001"/>
          </a:xfrm>
        </p:spPr>
        <p:txBody>
          <a:bodyPr>
            <a:normAutofit/>
          </a:bodyPr>
          <a:lstStyle/>
          <a:p>
            <a:pPr algn="ctr">
              <a:defRPr/>
            </a:pPr>
            <a:r>
              <a:rPr lang="es-ES" sz="4000" b="1" dirty="0">
                <a:solidFill>
                  <a:schemeClr val="bg1">
                    <a:lumMod val="95000"/>
                  </a:schemeClr>
                </a:solidFill>
              </a:rPr>
              <a:t>  Proyecto de Graduación II</a:t>
            </a:r>
            <a:endParaRPr lang="es-ES" sz="4000" b="1" dirty="0"/>
          </a:p>
        </p:txBody>
      </p:sp>
      <p:sp>
        <p:nvSpPr>
          <p:cNvPr id="3077" name="6 Marcador de contenido">
            <a:extLst>
              <a:ext uri="{FF2B5EF4-FFF2-40B4-BE49-F238E27FC236}">
                <a16:creationId xmlns:a16="http://schemas.microsoft.com/office/drawing/2014/main" id="{273D5F62-056A-4546-B87C-4BA98BBAF174}"/>
              </a:ext>
            </a:extLst>
          </p:cNvPr>
          <p:cNvSpPr>
            <a:spLocks noGrp="1"/>
          </p:cNvSpPr>
          <p:nvPr>
            <p:ph idx="1"/>
          </p:nvPr>
        </p:nvSpPr>
        <p:spPr>
          <a:xfrm>
            <a:off x="457200" y="857250"/>
            <a:ext cx="8229600" cy="5268913"/>
          </a:xfrm>
        </p:spPr>
        <p:txBody>
          <a:bodyPr>
            <a:normAutofit/>
          </a:bodyPr>
          <a:lstStyle/>
          <a:p>
            <a:pPr algn="just" eaLnBrk="1" hangingPunct="1">
              <a:buFontTx/>
              <a:buNone/>
            </a:pPr>
            <a:endParaRPr lang="es-ES" altLang="es-GT" sz="2000" i="1" dirty="0"/>
          </a:p>
          <a:p>
            <a:pPr marL="0" lvl="0" indent="0" algn="ctr" rtl="0">
              <a:lnSpc>
                <a:spcPct val="100000"/>
              </a:lnSpc>
              <a:spcBef>
                <a:spcPts val="0"/>
              </a:spcBef>
              <a:spcAft>
                <a:spcPts val="0"/>
              </a:spcAft>
              <a:buSzPts val="5220"/>
              <a:buNone/>
            </a:pPr>
            <a:r>
              <a:rPr lang="es-ES" sz="3200" b="1" i="0" u="none" dirty="0">
                <a:solidFill>
                  <a:schemeClr val="dk1"/>
                </a:solidFill>
                <a:latin typeface="Corbel"/>
                <a:ea typeface="Corbel"/>
                <a:cs typeface="Corbel"/>
                <a:sym typeface="Corbel"/>
              </a:rPr>
              <a:t>Flujo de proceso organizacional</a:t>
            </a:r>
            <a:endParaRPr lang="en-US" sz="2800" dirty="0"/>
          </a:p>
          <a:p>
            <a:pPr algn="just" eaLnBrk="1" hangingPunct="1">
              <a:buFontTx/>
              <a:buNone/>
            </a:pPr>
            <a:endParaRPr lang="es-ES" altLang="es-GT" sz="2000" i="1" dirty="0"/>
          </a:p>
          <a:p>
            <a:pPr algn="ctr" eaLnBrk="1" hangingPunct="1">
              <a:buFontTx/>
              <a:buNone/>
            </a:pPr>
            <a:br>
              <a:rPr lang="es-ES" altLang="es-GT" sz="2400" b="1" i="1" dirty="0"/>
            </a:br>
            <a:br>
              <a:rPr lang="es-ES" altLang="es-GT" sz="2400" i="1" dirty="0"/>
            </a:br>
            <a:endParaRPr lang="es-ES" altLang="es-GT" sz="2400" i="1" dirty="0"/>
          </a:p>
        </p:txBody>
      </p:sp>
      <p:pic>
        <p:nvPicPr>
          <p:cNvPr id="6" name="Picture 2" descr="Resultado de imagen para umg">
            <a:extLst>
              <a:ext uri="{FF2B5EF4-FFF2-40B4-BE49-F238E27FC236}">
                <a16:creationId xmlns:a16="http://schemas.microsoft.com/office/drawing/2014/main" id="{1FF23BF8-9DEF-40A1-8F29-BA955E3DC6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1636" y="6453188"/>
            <a:ext cx="595164" cy="302281"/>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D7F358C6-E6E0-E2BA-4DAA-1B381ACAB08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99592" y="1691109"/>
            <a:ext cx="6984776" cy="4506491"/>
          </a:xfrm>
          <a:prstGeom prst="rect">
            <a:avLst/>
          </a:prstGeom>
          <a:noFill/>
          <a:ln>
            <a:noFill/>
          </a:ln>
        </p:spPr>
      </p:pic>
    </p:spTree>
    <p:extLst>
      <p:ext uri="{BB962C8B-B14F-4D97-AF65-F5344CB8AC3E}">
        <p14:creationId xmlns:p14="http://schemas.microsoft.com/office/powerpoint/2010/main" val="3230409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3 Imagen" descr="logotipo-umg.png">
            <a:extLst>
              <a:ext uri="{FF2B5EF4-FFF2-40B4-BE49-F238E27FC236}">
                <a16:creationId xmlns:a16="http://schemas.microsoft.com/office/drawing/2014/main" id="{8BF661F1-EED6-4CF8-8928-5CD17810439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875"/>
            <a:ext cx="91440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5 Título">
            <a:extLst>
              <a:ext uri="{FF2B5EF4-FFF2-40B4-BE49-F238E27FC236}">
                <a16:creationId xmlns:a16="http://schemas.microsoft.com/office/drawing/2014/main" id="{28AB3C05-645D-4ECF-A469-A363D7688E32}"/>
              </a:ext>
            </a:extLst>
          </p:cNvPr>
          <p:cNvSpPr>
            <a:spLocks noGrp="1"/>
          </p:cNvSpPr>
          <p:nvPr>
            <p:ph type="title"/>
          </p:nvPr>
        </p:nvSpPr>
        <p:spPr>
          <a:xfrm>
            <a:off x="539552" y="-90265"/>
            <a:ext cx="8229600" cy="1143001"/>
          </a:xfrm>
        </p:spPr>
        <p:txBody>
          <a:bodyPr>
            <a:normAutofit/>
          </a:bodyPr>
          <a:lstStyle/>
          <a:p>
            <a:pPr algn="ctr">
              <a:defRPr/>
            </a:pPr>
            <a:r>
              <a:rPr lang="es-ES" sz="4000" b="1" dirty="0">
                <a:solidFill>
                  <a:schemeClr val="bg1">
                    <a:lumMod val="95000"/>
                  </a:schemeClr>
                </a:solidFill>
              </a:rPr>
              <a:t>  Proyecto de Graduación II</a:t>
            </a:r>
            <a:endParaRPr lang="es-ES" sz="4000" b="1" dirty="0"/>
          </a:p>
        </p:txBody>
      </p:sp>
      <p:sp>
        <p:nvSpPr>
          <p:cNvPr id="3077" name="6 Marcador de contenido">
            <a:extLst>
              <a:ext uri="{FF2B5EF4-FFF2-40B4-BE49-F238E27FC236}">
                <a16:creationId xmlns:a16="http://schemas.microsoft.com/office/drawing/2014/main" id="{273D5F62-056A-4546-B87C-4BA98BBAF174}"/>
              </a:ext>
            </a:extLst>
          </p:cNvPr>
          <p:cNvSpPr>
            <a:spLocks noGrp="1"/>
          </p:cNvSpPr>
          <p:nvPr>
            <p:ph idx="1"/>
          </p:nvPr>
        </p:nvSpPr>
        <p:spPr>
          <a:xfrm>
            <a:off x="457200" y="857250"/>
            <a:ext cx="8229600" cy="5268913"/>
          </a:xfrm>
        </p:spPr>
        <p:txBody>
          <a:bodyPr>
            <a:normAutofit/>
          </a:bodyPr>
          <a:lstStyle/>
          <a:p>
            <a:pPr algn="just" eaLnBrk="1" hangingPunct="1">
              <a:buFontTx/>
              <a:buNone/>
            </a:pPr>
            <a:endParaRPr lang="es-ES" altLang="es-GT" sz="2000" i="1" dirty="0"/>
          </a:p>
          <a:p>
            <a:pPr marL="0" lvl="0" indent="0" algn="ctr" rtl="0">
              <a:lnSpc>
                <a:spcPct val="100000"/>
              </a:lnSpc>
              <a:spcBef>
                <a:spcPts val="0"/>
              </a:spcBef>
              <a:spcAft>
                <a:spcPts val="0"/>
              </a:spcAft>
              <a:buSzPts val="5220"/>
              <a:buNone/>
            </a:pPr>
            <a:r>
              <a:rPr lang="es-ES" sz="3200" b="1" i="0" u="none" dirty="0">
                <a:solidFill>
                  <a:schemeClr val="dk1"/>
                </a:solidFill>
                <a:latin typeface="Corbel"/>
                <a:ea typeface="Corbel"/>
                <a:cs typeface="Corbel"/>
                <a:sym typeface="Corbel"/>
              </a:rPr>
              <a:t>Arquitectura</a:t>
            </a:r>
            <a:endParaRPr lang="en-US" sz="2800" dirty="0"/>
          </a:p>
          <a:p>
            <a:pPr algn="just" eaLnBrk="1" hangingPunct="1">
              <a:buFontTx/>
              <a:buNone/>
            </a:pPr>
            <a:endParaRPr lang="es-ES" altLang="es-GT" sz="2000" i="1" dirty="0"/>
          </a:p>
          <a:p>
            <a:pPr algn="ctr" eaLnBrk="1" hangingPunct="1">
              <a:buFontTx/>
              <a:buNone/>
            </a:pPr>
            <a:br>
              <a:rPr lang="es-ES" altLang="es-GT" sz="2400" i="1" dirty="0"/>
            </a:br>
            <a:endParaRPr lang="es-ES" altLang="es-GT" sz="2400" i="1" dirty="0"/>
          </a:p>
        </p:txBody>
      </p:sp>
      <p:pic>
        <p:nvPicPr>
          <p:cNvPr id="6" name="Picture 2" descr="Resultado de imagen para umg">
            <a:extLst>
              <a:ext uri="{FF2B5EF4-FFF2-40B4-BE49-F238E27FC236}">
                <a16:creationId xmlns:a16="http://schemas.microsoft.com/office/drawing/2014/main" id="{1FF23BF8-9DEF-40A1-8F29-BA955E3DC6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1636" y="6453188"/>
            <a:ext cx="595164" cy="302281"/>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a:extLst>
              <a:ext uri="{FF2B5EF4-FFF2-40B4-BE49-F238E27FC236}">
                <a16:creationId xmlns:a16="http://schemas.microsoft.com/office/drawing/2014/main" id="{C213D860-86DD-B5A3-B427-C46B3A7AC462}"/>
              </a:ext>
            </a:extLst>
          </p:cNvPr>
          <p:cNvPicPr>
            <a:picLocks noChangeAspect="1"/>
          </p:cNvPicPr>
          <p:nvPr/>
        </p:nvPicPr>
        <p:blipFill>
          <a:blip r:embed="rId5"/>
          <a:stretch>
            <a:fillRect/>
          </a:stretch>
        </p:blipFill>
        <p:spPr>
          <a:xfrm>
            <a:off x="775080" y="1898762"/>
            <a:ext cx="7287680" cy="4390914"/>
          </a:xfrm>
          <a:prstGeom prst="rect">
            <a:avLst/>
          </a:prstGeom>
        </p:spPr>
      </p:pic>
    </p:spTree>
    <p:extLst>
      <p:ext uri="{BB962C8B-B14F-4D97-AF65-F5344CB8AC3E}">
        <p14:creationId xmlns:p14="http://schemas.microsoft.com/office/powerpoint/2010/main" val="3818308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3 Imagen" descr="logotipo-umg.png">
            <a:extLst>
              <a:ext uri="{FF2B5EF4-FFF2-40B4-BE49-F238E27FC236}">
                <a16:creationId xmlns:a16="http://schemas.microsoft.com/office/drawing/2014/main" id="{8BF661F1-EED6-4CF8-8928-5CD17810439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875"/>
            <a:ext cx="91440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5 Título">
            <a:extLst>
              <a:ext uri="{FF2B5EF4-FFF2-40B4-BE49-F238E27FC236}">
                <a16:creationId xmlns:a16="http://schemas.microsoft.com/office/drawing/2014/main" id="{28AB3C05-645D-4ECF-A469-A363D7688E32}"/>
              </a:ext>
            </a:extLst>
          </p:cNvPr>
          <p:cNvSpPr>
            <a:spLocks noGrp="1"/>
          </p:cNvSpPr>
          <p:nvPr>
            <p:ph type="title"/>
          </p:nvPr>
        </p:nvSpPr>
        <p:spPr>
          <a:xfrm>
            <a:off x="539552" y="-90265"/>
            <a:ext cx="8229600" cy="1143001"/>
          </a:xfrm>
        </p:spPr>
        <p:txBody>
          <a:bodyPr>
            <a:normAutofit/>
          </a:bodyPr>
          <a:lstStyle/>
          <a:p>
            <a:pPr algn="ctr">
              <a:defRPr/>
            </a:pPr>
            <a:r>
              <a:rPr lang="es-ES" sz="4000" b="1" dirty="0">
                <a:solidFill>
                  <a:schemeClr val="bg1">
                    <a:lumMod val="95000"/>
                  </a:schemeClr>
                </a:solidFill>
              </a:rPr>
              <a:t>  Proyecto de Graduación II</a:t>
            </a:r>
            <a:endParaRPr lang="es-ES" sz="4000" b="1" dirty="0"/>
          </a:p>
        </p:txBody>
      </p:sp>
      <p:sp>
        <p:nvSpPr>
          <p:cNvPr id="3077" name="6 Marcador de contenido">
            <a:extLst>
              <a:ext uri="{FF2B5EF4-FFF2-40B4-BE49-F238E27FC236}">
                <a16:creationId xmlns:a16="http://schemas.microsoft.com/office/drawing/2014/main" id="{273D5F62-056A-4546-B87C-4BA98BBAF174}"/>
              </a:ext>
            </a:extLst>
          </p:cNvPr>
          <p:cNvSpPr>
            <a:spLocks noGrp="1"/>
          </p:cNvSpPr>
          <p:nvPr>
            <p:ph idx="1"/>
          </p:nvPr>
        </p:nvSpPr>
        <p:spPr>
          <a:xfrm>
            <a:off x="457200" y="857250"/>
            <a:ext cx="8229600" cy="5268913"/>
          </a:xfrm>
        </p:spPr>
        <p:txBody>
          <a:bodyPr>
            <a:normAutofit/>
          </a:bodyPr>
          <a:lstStyle/>
          <a:p>
            <a:pPr algn="just" eaLnBrk="1" hangingPunct="1">
              <a:buFontTx/>
              <a:buNone/>
            </a:pPr>
            <a:endParaRPr lang="es-ES" altLang="es-GT" sz="2000" i="1" dirty="0"/>
          </a:p>
          <a:p>
            <a:pPr marL="0" lvl="0" indent="0" algn="ctr" rtl="0">
              <a:lnSpc>
                <a:spcPct val="100000"/>
              </a:lnSpc>
              <a:spcBef>
                <a:spcPts val="0"/>
              </a:spcBef>
              <a:spcAft>
                <a:spcPts val="0"/>
              </a:spcAft>
              <a:buSzPts val="5220"/>
              <a:buNone/>
            </a:pPr>
            <a:r>
              <a:rPr lang="es-ES" sz="3200" b="1" i="0" u="none" dirty="0">
                <a:solidFill>
                  <a:schemeClr val="dk1"/>
                </a:solidFill>
                <a:latin typeface="Corbel"/>
                <a:ea typeface="Corbel"/>
                <a:cs typeface="Corbel"/>
                <a:sym typeface="Corbel"/>
              </a:rPr>
              <a:t>Arquitectura</a:t>
            </a:r>
            <a:endParaRPr lang="en-US" sz="2800" dirty="0"/>
          </a:p>
          <a:p>
            <a:pPr algn="just" eaLnBrk="1" hangingPunct="1">
              <a:buFontTx/>
              <a:buNone/>
            </a:pPr>
            <a:endParaRPr lang="es-ES" altLang="es-GT" sz="2000" i="1" dirty="0"/>
          </a:p>
          <a:p>
            <a:pPr algn="ctr" eaLnBrk="1" hangingPunct="1">
              <a:buFontTx/>
              <a:buNone/>
            </a:pPr>
            <a:br>
              <a:rPr lang="es-ES" altLang="es-GT" sz="2400" i="1" dirty="0"/>
            </a:br>
            <a:endParaRPr lang="es-ES" altLang="es-GT" sz="2400" i="1" dirty="0"/>
          </a:p>
        </p:txBody>
      </p:sp>
      <p:pic>
        <p:nvPicPr>
          <p:cNvPr id="6" name="Picture 2" descr="Resultado de imagen para umg">
            <a:extLst>
              <a:ext uri="{FF2B5EF4-FFF2-40B4-BE49-F238E27FC236}">
                <a16:creationId xmlns:a16="http://schemas.microsoft.com/office/drawing/2014/main" id="{1FF23BF8-9DEF-40A1-8F29-BA955E3DC6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1636" y="6453188"/>
            <a:ext cx="595164" cy="302281"/>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A5E0FC7F-8925-8C06-27F3-F66E03550B48}"/>
              </a:ext>
            </a:extLst>
          </p:cNvPr>
          <p:cNvPicPr>
            <a:picLocks noChangeAspect="1"/>
          </p:cNvPicPr>
          <p:nvPr/>
        </p:nvPicPr>
        <p:blipFill>
          <a:blip r:embed="rId5"/>
          <a:stretch>
            <a:fillRect/>
          </a:stretch>
        </p:blipFill>
        <p:spPr>
          <a:xfrm>
            <a:off x="1547664" y="2060848"/>
            <a:ext cx="1967880" cy="1967880"/>
          </a:xfrm>
          <a:prstGeom prst="rect">
            <a:avLst/>
          </a:prstGeom>
        </p:spPr>
      </p:pic>
      <p:pic>
        <p:nvPicPr>
          <p:cNvPr id="4" name="Imagen 3" descr="Imagen que contiene Logotipo&#10;&#10;Descripción generada automáticamente">
            <a:extLst>
              <a:ext uri="{FF2B5EF4-FFF2-40B4-BE49-F238E27FC236}">
                <a16:creationId xmlns:a16="http://schemas.microsoft.com/office/drawing/2014/main" id="{472E90B6-6AB8-23D9-4FB0-97410A2057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15659" y="2060848"/>
            <a:ext cx="1967880" cy="1967880"/>
          </a:xfrm>
          <a:prstGeom prst="rect">
            <a:avLst/>
          </a:prstGeom>
        </p:spPr>
      </p:pic>
      <p:pic>
        <p:nvPicPr>
          <p:cNvPr id="7" name="Imagen 6" descr="Texto, Patrón de fondo&#10;&#10;Descripción generada automáticamente">
            <a:extLst>
              <a:ext uri="{FF2B5EF4-FFF2-40B4-BE49-F238E27FC236}">
                <a16:creationId xmlns:a16="http://schemas.microsoft.com/office/drawing/2014/main" id="{D66C0CC8-04F2-B12D-1EC8-7EFB6C1EB3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75435" y="4506776"/>
            <a:ext cx="5508104" cy="1925560"/>
          </a:xfrm>
          <a:prstGeom prst="rect">
            <a:avLst/>
          </a:prstGeom>
        </p:spPr>
      </p:pic>
    </p:spTree>
    <p:extLst>
      <p:ext uri="{BB962C8B-B14F-4D97-AF65-F5344CB8AC3E}">
        <p14:creationId xmlns:p14="http://schemas.microsoft.com/office/powerpoint/2010/main" val="329252763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6365</TotalTime>
  <Words>630</Words>
  <Application>Microsoft Office PowerPoint</Application>
  <PresentationFormat>Presentación en pantalla (4:3)</PresentationFormat>
  <Paragraphs>83</Paragraphs>
  <Slides>13</Slides>
  <Notes>13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Arial</vt:lpstr>
      <vt:lpstr>Calibri</vt:lpstr>
      <vt:lpstr>Calibri Light</vt:lpstr>
      <vt:lpstr>Corbel</vt:lpstr>
      <vt:lpstr>Franklin Gothic Book</vt:lpstr>
      <vt:lpstr>Times New Roman</vt:lpstr>
      <vt:lpstr>Tema de Office</vt:lpstr>
      <vt:lpstr>Aplicación Móvil Registro de Ansiedad, Rumia, Trap y Trac en el Estado de Yucatán, México</vt:lpstr>
      <vt:lpstr>  Proyecto de Graduación II</vt:lpstr>
      <vt:lpstr>  Proyecto de Graduación II</vt:lpstr>
      <vt:lpstr>  Proyecto de Graduación II</vt:lpstr>
      <vt:lpstr>  Proyecto de Graduación II</vt:lpstr>
      <vt:lpstr>  Proyecto de Graduación II</vt:lpstr>
      <vt:lpstr>  Proyecto de Graduación II</vt:lpstr>
      <vt:lpstr>  Proyecto de Graduación II</vt:lpstr>
      <vt:lpstr>  Proyecto de Graduación II</vt:lpstr>
      <vt:lpstr>  Proyecto de Graduación II</vt:lpstr>
      <vt:lpstr>  Proyecto de Graduación II</vt:lpstr>
      <vt:lpstr>  Proyecto de Graduación II</vt:lpstr>
      <vt:lpstr>  Proyecto de Graduación II</vt:lpstr>
    </vt:vector>
  </TitlesOfParts>
  <Company>FAMILIA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Adolfo Melgar</dc:creator>
  <cp:lastModifiedBy>1812115 - ANDRES PABLO HERNANDEZ</cp:lastModifiedBy>
  <cp:revision>91</cp:revision>
  <dcterms:created xsi:type="dcterms:W3CDTF">2011-10-20T19:29:20Z</dcterms:created>
  <dcterms:modified xsi:type="dcterms:W3CDTF">2023-06-09T04:08:53Z</dcterms:modified>
</cp:coreProperties>
</file>