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eff3af42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eff3af42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eff3af42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eff3af42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eff3af42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eff3af42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eff3af42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eff3af42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DENOISER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8863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INTEL’S oneDNN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work of image denoiser?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6159000" cy="2448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The work of an image denoiser is to remove noise or unwanted artifacts from an image while preserving the important features of the image.</a:t>
            </a:r>
            <a:endParaRPr sz="5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