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05DD583-5C10-4783-83B8-448F4B7A61CD}" type="datetimeFigureOut">
              <a:rPr lang="en-IN" smtClean="0"/>
              <a:t>27-08-2021</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F0935392-5FEF-4F5B-98C6-45F0F5B4EF4D}"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5DD583-5C10-4783-83B8-448F4B7A61CD}" type="datetimeFigureOut">
              <a:rPr lang="en-IN" smtClean="0"/>
              <a:t>27-08-2021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0935392-5FEF-4F5B-98C6-45F0F5B4EF4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5DD583-5C10-4783-83B8-448F4B7A61CD}" type="datetimeFigureOut">
              <a:rPr lang="en-IN" smtClean="0"/>
              <a:t>27-08-2021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0935392-5FEF-4F5B-98C6-45F0F5B4EF4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5DD583-5C10-4783-83B8-448F4B7A61CD}" type="datetimeFigureOut">
              <a:rPr lang="en-IN" smtClean="0"/>
              <a:t>27-08-2021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0935392-5FEF-4F5B-98C6-45F0F5B4EF4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05DD583-5C10-4783-83B8-448F4B7A61CD}" type="datetimeFigureOut">
              <a:rPr lang="en-IN" smtClean="0"/>
              <a:t>27-08-2021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0935392-5FEF-4F5B-98C6-45F0F5B4EF4D}"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5DD583-5C10-4783-83B8-448F4B7A61CD}" type="datetimeFigureOut">
              <a:rPr lang="en-IN" smtClean="0"/>
              <a:t>27-08-2021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0935392-5FEF-4F5B-98C6-45F0F5B4EF4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05DD583-5C10-4783-83B8-448F4B7A61CD}" type="datetimeFigureOut">
              <a:rPr lang="en-IN" smtClean="0"/>
              <a:t>27-08-2021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F0935392-5FEF-4F5B-98C6-45F0F5B4EF4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05DD583-5C10-4783-83B8-448F4B7A61CD}" type="datetimeFigureOut">
              <a:rPr lang="en-IN" smtClean="0"/>
              <a:t>27-08-2021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F0935392-5FEF-4F5B-98C6-45F0F5B4EF4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05DD583-5C10-4783-83B8-448F4B7A61CD}" type="datetimeFigureOut">
              <a:rPr lang="en-IN" smtClean="0"/>
              <a:t>27-08-2021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F0935392-5FEF-4F5B-98C6-45F0F5B4EF4D}"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5DD583-5C10-4783-83B8-448F4B7A61CD}" type="datetimeFigureOut">
              <a:rPr lang="en-IN" smtClean="0"/>
              <a:t>27-08-2021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0935392-5FEF-4F5B-98C6-45F0F5B4EF4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05DD583-5C10-4783-83B8-448F4B7A61CD}" type="datetimeFigureOut">
              <a:rPr lang="en-IN" smtClean="0"/>
              <a:t>27-08-2021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0935392-5FEF-4F5B-98C6-45F0F5B4EF4D}"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05DD583-5C10-4783-83B8-448F4B7A61CD}" type="datetimeFigureOut">
              <a:rPr lang="en-IN" smtClean="0"/>
              <a:t>27-08-2021</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0935392-5FEF-4F5B-98C6-45F0F5B4EF4D}"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2800" dirty="0" smtClean="0"/>
              <a:t>SHRI VAISHNAV VIDYAPEETH VISHWAVIDYALAYA</a:t>
            </a:r>
            <a:endParaRPr lang="en-IN" sz="2800" dirty="0"/>
          </a:p>
        </p:txBody>
      </p:sp>
      <p:sp>
        <p:nvSpPr>
          <p:cNvPr id="3" name="Subtitle 2"/>
          <p:cNvSpPr>
            <a:spLocks noGrp="1"/>
          </p:cNvSpPr>
          <p:nvPr>
            <p:ph type="subTitle" idx="1"/>
          </p:nvPr>
        </p:nvSpPr>
        <p:spPr/>
        <p:txBody>
          <a:bodyPr>
            <a:normAutofit fontScale="77500" lnSpcReduction="20000"/>
          </a:bodyPr>
          <a:lstStyle/>
          <a:p>
            <a:pPr algn="ctr"/>
            <a:endParaRPr lang="en-US" dirty="0" smtClean="0">
              <a:solidFill>
                <a:srgbClr val="FF0000"/>
              </a:solidFill>
            </a:endParaRPr>
          </a:p>
          <a:p>
            <a:pPr algn="ctr"/>
            <a:r>
              <a:rPr lang="en-US" dirty="0" smtClean="0">
                <a:solidFill>
                  <a:srgbClr val="FF0000"/>
                </a:solidFill>
              </a:rPr>
              <a:t>(COMPUTER SCIENCE ENGINEERING)-INFORMATION AND CYBER SECURITY</a:t>
            </a:r>
          </a:p>
          <a:p>
            <a:endParaRPr lang="en-US" dirty="0" smtClean="0">
              <a:solidFill>
                <a:srgbClr val="FF0000"/>
              </a:solidFill>
            </a:endParaRPr>
          </a:p>
          <a:p>
            <a:pPr algn="ctr"/>
            <a:r>
              <a:rPr lang="en-US" sz="4800" dirty="0" smtClean="0"/>
              <a:t>        </a:t>
            </a:r>
            <a:r>
              <a:rPr lang="en-US" sz="4800" b="1" i="1" u="sng" dirty="0" smtClean="0">
                <a:solidFill>
                  <a:schemeClr val="tx2">
                    <a:lumMod val="50000"/>
                  </a:schemeClr>
                </a:solidFill>
              </a:rPr>
              <a:t>HACK BOX</a:t>
            </a:r>
            <a:endParaRPr lang="en-IN" sz="4800" b="1" i="1" u="sng" dirty="0">
              <a:solidFill>
                <a:schemeClr val="tx2">
                  <a:lumMod val="50000"/>
                </a:schemeClr>
              </a:solidFill>
            </a:endParaRPr>
          </a:p>
        </p:txBody>
      </p:sp>
    </p:spTree>
    <p:extLst>
      <p:ext uri="{BB962C8B-B14F-4D97-AF65-F5344CB8AC3E}">
        <p14:creationId xmlns:p14="http://schemas.microsoft.com/office/powerpoint/2010/main" val="1679756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 BOX</a:t>
            </a:r>
            <a:endParaRPr lang="en-IN" dirty="0"/>
          </a:p>
        </p:txBody>
      </p:sp>
      <p:sp>
        <p:nvSpPr>
          <p:cNvPr id="3" name="Content Placeholder 2"/>
          <p:cNvSpPr>
            <a:spLocks noGrp="1"/>
          </p:cNvSpPr>
          <p:nvPr>
            <p:ph idx="1"/>
          </p:nvPr>
        </p:nvSpPr>
        <p:spPr/>
        <p:txBody>
          <a:bodyPr/>
          <a:lstStyle/>
          <a:p>
            <a:r>
              <a:rPr lang="en-US" b="1" u="sng" dirty="0" smtClean="0">
                <a:solidFill>
                  <a:srgbClr val="FF0000"/>
                </a:solidFill>
              </a:rPr>
              <a:t>PROJECT REPRESENTATIVE</a:t>
            </a:r>
          </a:p>
          <a:p>
            <a:r>
              <a:rPr lang="en-US" sz="2800" b="1" dirty="0" err="1" smtClean="0"/>
              <a:t>Siddartha</a:t>
            </a:r>
            <a:r>
              <a:rPr lang="en-US" sz="2800" b="1" dirty="0" smtClean="0"/>
              <a:t> </a:t>
            </a:r>
            <a:r>
              <a:rPr lang="en-US" sz="2800" b="1" dirty="0" err="1" smtClean="0"/>
              <a:t>khandelwal</a:t>
            </a:r>
            <a:endParaRPr lang="en-US" sz="2800" b="1" dirty="0" smtClean="0"/>
          </a:p>
          <a:p>
            <a:r>
              <a:rPr lang="en-US" b="1" u="sng" dirty="0">
                <a:solidFill>
                  <a:srgbClr val="FF0000"/>
                </a:solidFill>
              </a:rPr>
              <a:t>TEAM MEMBERS</a:t>
            </a:r>
          </a:p>
          <a:p>
            <a:r>
              <a:rPr lang="en-US" sz="2800" b="1" dirty="0" err="1"/>
              <a:t>Sneha</a:t>
            </a:r>
            <a:r>
              <a:rPr lang="en-US" sz="2800" b="1" dirty="0"/>
              <a:t> </a:t>
            </a:r>
            <a:r>
              <a:rPr lang="en-US" sz="2800" b="1" dirty="0" err="1"/>
              <a:t>shukla</a:t>
            </a:r>
            <a:endParaRPr lang="en-US" sz="2800" b="1" dirty="0"/>
          </a:p>
          <a:p>
            <a:r>
              <a:rPr lang="en-US" sz="2800" b="1" dirty="0" err="1"/>
              <a:t>Somuya</a:t>
            </a:r>
            <a:r>
              <a:rPr lang="en-US" sz="2800" b="1" dirty="0"/>
              <a:t> </a:t>
            </a:r>
            <a:r>
              <a:rPr lang="en-US" sz="2800" b="1" dirty="0" err="1"/>
              <a:t>sharma</a:t>
            </a:r>
            <a:endParaRPr lang="en-US" sz="2800" b="1" dirty="0"/>
          </a:p>
          <a:p>
            <a:r>
              <a:rPr lang="en-US" sz="2800" b="1" dirty="0" err="1"/>
              <a:t>Kartik</a:t>
            </a:r>
            <a:r>
              <a:rPr lang="en-US" sz="2800" b="1" dirty="0"/>
              <a:t> </a:t>
            </a:r>
            <a:r>
              <a:rPr lang="en-US" sz="2800" b="1" dirty="0" err="1"/>
              <a:t>bajpay</a:t>
            </a:r>
            <a:endParaRPr lang="en-US" sz="2800" b="1" dirty="0"/>
          </a:p>
          <a:p>
            <a:r>
              <a:rPr lang="en-US" sz="2800" b="1" dirty="0" err="1"/>
              <a:t>Sumit</a:t>
            </a:r>
            <a:r>
              <a:rPr lang="en-US" sz="2800" b="1" dirty="0"/>
              <a:t> </a:t>
            </a:r>
            <a:r>
              <a:rPr lang="en-US" sz="2800" b="1" dirty="0" err="1"/>
              <a:t>prajapat</a:t>
            </a:r>
            <a:endParaRPr lang="en-IN" sz="2800" b="1" dirty="0"/>
          </a:p>
        </p:txBody>
      </p:sp>
    </p:spTree>
    <p:extLst>
      <p:ext uri="{BB962C8B-B14F-4D97-AF65-F5344CB8AC3E}">
        <p14:creationId xmlns:p14="http://schemas.microsoft.com/office/powerpoint/2010/main" val="2756852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solidFill>
                  <a:schemeClr val="tx1">
                    <a:lumMod val="95000"/>
                    <a:lumOff val="5000"/>
                  </a:schemeClr>
                </a:solidFill>
              </a:rPr>
              <a:t>INTRODUCTION</a:t>
            </a:r>
            <a:endParaRPr lang="en-IN" sz="3200" b="1" u="sng" dirty="0">
              <a:solidFill>
                <a:schemeClr val="tx1">
                  <a:lumMod val="95000"/>
                  <a:lumOff val="5000"/>
                </a:schemeClr>
              </a:solidFill>
            </a:endParaRPr>
          </a:p>
        </p:txBody>
      </p:sp>
      <p:sp>
        <p:nvSpPr>
          <p:cNvPr id="3" name="Content Placeholder 2"/>
          <p:cNvSpPr>
            <a:spLocks noGrp="1"/>
          </p:cNvSpPr>
          <p:nvPr>
            <p:ph idx="1"/>
          </p:nvPr>
        </p:nvSpPr>
        <p:spPr/>
        <p:txBody>
          <a:bodyPr>
            <a:normAutofit fontScale="55000" lnSpcReduction="20000"/>
          </a:bodyPr>
          <a:lstStyle/>
          <a:p>
            <a:r>
              <a:rPr lang="en-US" dirty="0"/>
              <a:t>Those in the security community are most likely familiar with the USB rubber ducky. On the off chance that you haven’t heard of it, the ducky is a device with the form factor of a standard USB drive. However instead of simply storing files, the rubber ducky can emulate a Human Interface Device (HID) such as a keyboard and mouse. It can perform any task you would be able to using these devices, except it can type at the speed of a computer.</a:t>
            </a:r>
            <a:endParaRPr lang="en-IN" dirty="0"/>
          </a:p>
          <a:p>
            <a:r>
              <a:rPr lang="en-US" dirty="0"/>
              <a:t>This allows an attacker to plug in the ducky, deliver their payload at lightning speed, and get the hell out.</a:t>
            </a:r>
            <a:endParaRPr lang="en-IN" dirty="0"/>
          </a:p>
          <a:p>
            <a:r>
              <a:rPr lang="en-US" dirty="0"/>
              <a:t>That being said, the ducky has some limitations. First of all, it is $50 for a single unit, which seems like a lot for a tiny flash drive with a single capability. Secondly, the default language “</a:t>
            </a:r>
            <a:r>
              <a:rPr lang="en-US" dirty="0" err="1"/>
              <a:t>Duckyscript</a:t>
            </a:r>
            <a:r>
              <a:rPr lang="en-US" dirty="0"/>
              <a:t>” does not allow for particularly advanced payloads. Payloads can be selected with physical dip switches on the device.</a:t>
            </a:r>
            <a:endParaRPr lang="en-IN" dirty="0"/>
          </a:p>
          <a:p>
            <a:r>
              <a:rPr lang="en-US" dirty="0"/>
              <a:t>Then I heard about P4wnP1, which solves many of the issues mentioned above. P4wnP1 runs on a raspberry pi, a tiny but fully featured </a:t>
            </a:r>
            <a:r>
              <a:rPr lang="en-US" dirty="0" err="1"/>
              <a:t>linux</a:t>
            </a:r>
            <a:r>
              <a:rPr lang="en-US" dirty="0"/>
              <a:t> computer. This means that on top of the HID injection features of the rubber ducky, there is a lightweight installation of Kali Linux under the hood, ready for you to use as a malicious AP, pivot box, network sniffer, or whatever else you would do with Kali.</a:t>
            </a:r>
            <a:endParaRPr lang="en-IN" dirty="0"/>
          </a:p>
          <a:p>
            <a:endParaRPr lang="en-IN" dirty="0"/>
          </a:p>
        </p:txBody>
      </p:sp>
    </p:spTree>
    <p:extLst>
      <p:ext uri="{BB962C8B-B14F-4D97-AF65-F5344CB8AC3E}">
        <p14:creationId xmlns:p14="http://schemas.microsoft.com/office/powerpoint/2010/main" val="51337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a:solidFill>
                  <a:schemeClr val="tx1">
                    <a:lumMod val="95000"/>
                    <a:lumOff val="5000"/>
                  </a:schemeClr>
                </a:solidFill>
              </a:rPr>
              <a:t>TECHNICAL DETAILS</a:t>
            </a:r>
            <a:endParaRPr lang="en-IN" sz="3200" b="1" u="sng" dirty="0">
              <a:solidFill>
                <a:schemeClr val="tx1">
                  <a:lumMod val="95000"/>
                  <a:lumOff val="5000"/>
                </a:schemeClr>
              </a:solidFill>
            </a:endParaRPr>
          </a:p>
        </p:txBody>
      </p:sp>
      <p:sp>
        <p:nvSpPr>
          <p:cNvPr id="3" name="Content Placeholder 2"/>
          <p:cNvSpPr>
            <a:spLocks noGrp="1"/>
          </p:cNvSpPr>
          <p:nvPr>
            <p:ph idx="1"/>
          </p:nvPr>
        </p:nvSpPr>
        <p:spPr/>
        <p:txBody>
          <a:bodyPr/>
          <a:lstStyle/>
          <a:p>
            <a:r>
              <a:rPr lang="en-US" b="1" u="sng" dirty="0">
                <a:solidFill>
                  <a:srgbClr val="FF0000"/>
                </a:solidFill>
              </a:rPr>
              <a:t>Required hardware</a:t>
            </a:r>
            <a:r>
              <a:rPr lang="en-US" dirty="0">
                <a:solidFill>
                  <a:srgbClr val="FF0000"/>
                </a:solidFill>
              </a:rPr>
              <a:t>:</a:t>
            </a:r>
            <a:endParaRPr lang="en-IN" dirty="0">
              <a:solidFill>
                <a:srgbClr val="FF0000"/>
              </a:solidFill>
            </a:endParaRPr>
          </a:p>
          <a:p>
            <a:pPr lvl="0"/>
            <a:r>
              <a:rPr lang="en-US" dirty="0"/>
              <a:t>Raspberry pi </a:t>
            </a:r>
            <a:r>
              <a:rPr lang="en-US" dirty="0" err="1"/>
              <a:t>ZeroW</a:t>
            </a:r>
            <a:r>
              <a:rPr lang="en-US" dirty="0"/>
              <a:t>	</a:t>
            </a:r>
            <a:endParaRPr lang="en-IN" dirty="0"/>
          </a:p>
          <a:p>
            <a:pPr lvl="0"/>
            <a:r>
              <a:rPr lang="en-US" dirty="0"/>
              <a:t>GPIO pins	</a:t>
            </a:r>
            <a:endParaRPr lang="en-IN" dirty="0"/>
          </a:p>
          <a:p>
            <a:pPr lvl="0"/>
            <a:r>
              <a:rPr lang="en-US" dirty="0"/>
              <a:t>OLED display hat	</a:t>
            </a:r>
            <a:endParaRPr lang="en-IN" dirty="0"/>
          </a:p>
          <a:p>
            <a:pPr lvl="0"/>
            <a:r>
              <a:rPr lang="en-US" dirty="0"/>
              <a:t>Micro SD card(s)	</a:t>
            </a:r>
            <a:endParaRPr lang="en-IN" dirty="0"/>
          </a:p>
          <a:p>
            <a:pPr lvl="0"/>
            <a:r>
              <a:rPr lang="en-US" dirty="0"/>
              <a:t>USB A </a:t>
            </a:r>
            <a:r>
              <a:rPr lang="en-US" dirty="0" err="1"/>
              <a:t>addon</a:t>
            </a:r>
            <a:r>
              <a:rPr lang="en-US" dirty="0"/>
              <a:t> board</a:t>
            </a:r>
            <a:endParaRPr lang="en-IN" dirty="0"/>
          </a:p>
          <a:p>
            <a:endParaRPr lang="en-IN" dirty="0"/>
          </a:p>
        </p:txBody>
      </p:sp>
    </p:spTree>
    <p:extLst>
      <p:ext uri="{BB962C8B-B14F-4D97-AF65-F5344CB8AC3E}">
        <p14:creationId xmlns:p14="http://schemas.microsoft.com/office/powerpoint/2010/main" val="4005228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a:solidFill>
                  <a:schemeClr val="tx1">
                    <a:lumMod val="95000"/>
                    <a:lumOff val="5000"/>
                  </a:schemeClr>
                </a:solidFill>
              </a:rPr>
              <a:t>Features</a:t>
            </a:r>
            <a:r>
              <a:rPr lang="en-IN" sz="3200" b="1" u="sng" dirty="0">
                <a:solidFill>
                  <a:schemeClr val="tx1">
                    <a:lumMod val="95000"/>
                    <a:lumOff val="5000"/>
                  </a:schemeClr>
                </a:solidFill>
              </a:rPr>
              <a:t/>
            </a:r>
            <a:br>
              <a:rPr lang="en-IN" sz="3200" b="1" u="sng" dirty="0">
                <a:solidFill>
                  <a:schemeClr val="tx1">
                    <a:lumMod val="95000"/>
                    <a:lumOff val="5000"/>
                  </a:schemeClr>
                </a:solidFill>
              </a:rPr>
            </a:br>
            <a:endParaRPr lang="en-IN" sz="3200" b="1" u="sng" dirty="0">
              <a:solidFill>
                <a:schemeClr val="tx1">
                  <a:lumMod val="95000"/>
                  <a:lumOff val="5000"/>
                </a:schemeClr>
              </a:solidFill>
            </a:endParaRPr>
          </a:p>
        </p:txBody>
      </p:sp>
      <p:sp>
        <p:nvSpPr>
          <p:cNvPr id="3" name="Content Placeholder 2"/>
          <p:cNvSpPr>
            <a:spLocks noGrp="1"/>
          </p:cNvSpPr>
          <p:nvPr>
            <p:ph idx="1"/>
          </p:nvPr>
        </p:nvSpPr>
        <p:spPr/>
        <p:txBody>
          <a:bodyPr>
            <a:normAutofit fontScale="55000" lnSpcReduction="20000"/>
          </a:bodyPr>
          <a:lstStyle/>
          <a:p>
            <a:r>
              <a:rPr lang="en-US" dirty="0"/>
              <a:t> </a:t>
            </a:r>
            <a:r>
              <a:rPr lang="en-US" dirty="0" err="1"/>
              <a:t>Plug&amp;Play</a:t>
            </a:r>
            <a:r>
              <a:rPr lang="en-US" dirty="0"/>
              <a:t> USB device emulation</a:t>
            </a:r>
            <a:endParaRPr lang="en-IN" dirty="0"/>
          </a:p>
          <a:p>
            <a:r>
              <a:rPr lang="en-US" dirty="0"/>
              <a:t>•	USB functions:</a:t>
            </a:r>
            <a:endParaRPr lang="en-IN" dirty="0"/>
          </a:p>
          <a:p>
            <a:r>
              <a:rPr lang="en-US" dirty="0"/>
              <a:t>o	USB Ethernet (RNDIS and CDC ECM)</a:t>
            </a:r>
            <a:endParaRPr lang="en-IN" dirty="0"/>
          </a:p>
          <a:p>
            <a:r>
              <a:rPr lang="en-US" dirty="0"/>
              <a:t>o	USB Serial</a:t>
            </a:r>
            <a:endParaRPr lang="en-IN" dirty="0"/>
          </a:p>
          <a:p>
            <a:r>
              <a:rPr lang="en-US" dirty="0"/>
              <a:t>o	USB Mass Storage (</a:t>
            </a:r>
            <a:r>
              <a:rPr lang="en-US" dirty="0" err="1"/>
              <a:t>Flashdrive</a:t>
            </a:r>
            <a:r>
              <a:rPr lang="en-US" dirty="0"/>
              <a:t> or </a:t>
            </a:r>
            <a:r>
              <a:rPr lang="en-US" dirty="0" err="1"/>
              <a:t>CD-Rom</a:t>
            </a:r>
            <a:r>
              <a:rPr lang="en-US" dirty="0"/>
              <a:t>)</a:t>
            </a:r>
            <a:endParaRPr lang="en-IN" dirty="0"/>
          </a:p>
          <a:p>
            <a:r>
              <a:rPr lang="en-US" dirty="0"/>
              <a:t>o	HID Keyboard</a:t>
            </a:r>
            <a:endParaRPr lang="en-IN" dirty="0"/>
          </a:p>
          <a:p>
            <a:r>
              <a:rPr lang="en-US" dirty="0"/>
              <a:t>o	HID Mouse</a:t>
            </a:r>
            <a:endParaRPr lang="en-IN" dirty="0"/>
          </a:p>
          <a:p>
            <a:r>
              <a:rPr lang="en-US" dirty="0"/>
              <a:t>•	runtime reconfiguration of USB stack (no reboot)</a:t>
            </a:r>
            <a:endParaRPr lang="en-IN" dirty="0"/>
          </a:p>
          <a:p>
            <a:r>
              <a:rPr lang="en-US" dirty="0"/>
              <a:t>•	detection of connect/disconnect makes it possible to keep HACK </a:t>
            </a:r>
            <a:r>
              <a:rPr lang="en-US" dirty="0" err="1"/>
              <a:t>BOXpowered</a:t>
            </a:r>
            <a:r>
              <a:rPr lang="en-US" dirty="0"/>
              <a:t> up (external supply) and trigger action if the emulated USB device is attached to a new host</a:t>
            </a:r>
            <a:endParaRPr lang="en-IN" dirty="0"/>
          </a:p>
          <a:p>
            <a:r>
              <a:rPr lang="en-US" dirty="0"/>
              <a:t>•	no need to deal with different internal </a:t>
            </a:r>
            <a:r>
              <a:rPr lang="en-US" dirty="0" err="1"/>
              <a:t>ethernet</a:t>
            </a:r>
            <a:r>
              <a:rPr lang="en-US" dirty="0"/>
              <a:t> interfaces, as CDC ECM and RNDIS are connected to a virtual bridge</a:t>
            </a:r>
            <a:endParaRPr lang="en-IN" dirty="0"/>
          </a:p>
          <a:p>
            <a:r>
              <a:rPr lang="en-US" dirty="0"/>
              <a:t>•	persistent store and load of configuration templates for USB settings</a:t>
            </a:r>
            <a:endParaRPr lang="en-IN" dirty="0"/>
          </a:p>
          <a:p>
            <a:r>
              <a:rPr lang="en-US" dirty="0"/>
              <a:t> </a:t>
            </a:r>
            <a:endParaRPr lang="en-IN" dirty="0"/>
          </a:p>
        </p:txBody>
      </p:sp>
    </p:spTree>
    <p:extLst>
      <p:ext uri="{BB962C8B-B14F-4D97-AF65-F5344CB8AC3E}">
        <p14:creationId xmlns:p14="http://schemas.microsoft.com/office/powerpoint/2010/main" val="76780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88640"/>
            <a:ext cx="7498080" cy="6059760"/>
          </a:xfrm>
        </p:spPr>
        <p:txBody>
          <a:bodyPr>
            <a:normAutofit fontScale="47500" lnSpcReduction="20000"/>
          </a:bodyPr>
          <a:lstStyle/>
          <a:p>
            <a:r>
              <a:rPr lang="en-US" dirty="0" err="1"/>
              <a:t>HIDScript</a:t>
            </a:r>
            <a:endParaRPr lang="en-IN" dirty="0"/>
          </a:p>
          <a:p>
            <a:r>
              <a:rPr lang="en-US" dirty="0"/>
              <a:t>•	replacement for limited </a:t>
            </a:r>
            <a:r>
              <a:rPr lang="en-US" dirty="0" err="1"/>
              <a:t>DuckyScript</a:t>
            </a:r>
            <a:endParaRPr lang="en-IN" dirty="0"/>
          </a:p>
          <a:p>
            <a:r>
              <a:rPr lang="en-US" dirty="0"/>
              <a:t>•	sophisticated scripting language to automate keyboard and mouse</a:t>
            </a:r>
            <a:endParaRPr lang="en-IN" dirty="0"/>
          </a:p>
          <a:p>
            <a:r>
              <a:rPr lang="en-US" dirty="0"/>
              <a:t>•	up to 8 </a:t>
            </a:r>
            <a:r>
              <a:rPr lang="en-US" dirty="0" err="1"/>
              <a:t>HIDScript</a:t>
            </a:r>
            <a:r>
              <a:rPr lang="en-US" dirty="0"/>
              <a:t> jobs could run in parallel (keep a job up to jiggle the mouse, while others are started on-demand to do arbitrary mouse and keystroke injection seamlessly)</a:t>
            </a:r>
            <a:endParaRPr lang="en-IN" dirty="0"/>
          </a:p>
          <a:p>
            <a:r>
              <a:rPr lang="en-US" dirty="0"/>
              <a:t>•	</a:t>
            </a:r>
            <a:r>
              <a:rPr lang="en-US" dirty="0" err="1"/>
              <a:t>HIDScript</a:t>
            </a:r>
            <a:r>
              <a:rPr lang="en-US" dirty="0"/>
              <a:t> is based on JavaScript, with common libraries available, which allows more complex scripts (function calls, using Math for mouse calculations etc.)</a:t>
            </a:r>
            <a:endParaRPr lang="en-IN" dirty="0"/>
          </a:p>
          <a:p>
            <a:r>
              <a:rPr lang="en-US" sz="3800" b="1" dirty="0">
                <a:solidFill>
                  <a:schemeClr val="accent6">
                    <a:lumMod val="50000"/>
                  </a:schemeClr>
                </a:solidFill>
              </a:rPr>
              <a:t>•	keyboard</a:t>
            </a:r>
            <a:endParaRPr lang="en-IN" sz="3800" b="1" dirty="0">
              <a:solidFill>
                <a:schemeClr val="accent6">
                  <a:lumMod val="50000"/>
                </a:schemeClr>
              </a:solidFill>
            </a:endParaRPr>
          </a:p>
          <a:p>
            <a:r>
              <a:rPr lang="en-US" dirty="0"/>
              <a:t>o	based on UTF-8, so there's no limitation to ASCII characters</a:t>
            </a:r>
            <a:endParaRPr lang="en-IN" dirty="0"/>
          </a:p>
          <a:p>
            <a:r>
              <a:rPr lang="en-US" dirty="0"/>
              <a:t>o	could react on feedback from the hosts real keyboard by reading back LED state changes of NUMLOCK, CAPSLOCK and SCROLLLOCK (if the target OS shares LED state across all connected keyboards, which isn't the case for OSX)</a:t>
            </a:r>
            <a:endParaRPr lang="en-IN" dirty="0"/>
          </a:p>
          <a:p>
            <a:r>
              <a:rPr lang="en-US" dirty="0"/>
              <a:t>o	take branching decisions in </a:t>
            </a:r>
            <a:r>
              <a:rPr lang="en-US" dirty="0" err="1"/>
              <a:t>HIDScript</a:t>
            </a:r>
            <a:r>
              <a:rPr lang="en-US" dirty="0"/>
              <a:t>, based on LED feedback</a:t>
            </a:r>
            <a:endParaRPr lang="en-IN" dirty="0"/>
          </a:p>
          <a:p>
            <a:r>
              <a:rPr lang="en-US" sz="3800" b="1" dirty="0">
                <a:solidFill>
                  <a:schemeClr val="accent6">
                    <a:lumMod val="50000"/>
                  </a:schemeClr>
                </a:solidFill>
              </a:rPr>
              <a:t>•	mouse</a:t>
            </a:r>
            <a:endParaRPr lang="en-IN" sz="3800" b="1" dirty="0">
              <a:solidFill>
                <a:schemeClr val="accent6">
                  <a:lumMod val="50000"/>
                </a:schemeClr>
              </a:solidFill>
            </a:endParaRPr>
          </a:p>
          <a:p>
            <a:r>
              <a:rPr lang="en-US" dirty="0"/>
              <a:t>o	relative movement (fast, but not precise)</a:t>
            </a:r>
            <a:endParaRPr lang="en-IN" dirty="0"/>
          </a:p>
          <a:p>
            <a:r>
              <a:rPr lang="en-US" dirty="0"/>
              <a:t>o	stepped relative movement (slower, but accurate ... moves mouse in 1 DPI steps)</a:t>
            </a:r>
            <a:endParaRPr lang="en-IN" dirty="0"/>
          </a:p>
          <a:p>
            <a:r>
              <a:rPr lang="en-US" dirty="0"/>
              <a:t>o	absolute positioning on Windows (pixel perfect if target's screen dimensions are known)</a:t>
            </a:r>
            <a:endParaRPr lang="en-IN" dirty="0"/>
          </a:p>
          <a:p>
            <a:r>
              <a:rPr lang="en-US" dirty="0"/>
              <a:t>•	Keyboard and mouse are not only controlled by the same scripting language, both could be used in the same script. This allows combining them in order to achieve goals, which couldn't be achieved using only keyboard or mouse.</a:t>
            </a:r>
            <a:endParaRPr lang="en-IN" dirty="0"/>
          </a:p>
          <a:p>
            <a:r>
              <a:rPr lang="en-US" dirty="0"/>
              <a:t>•	current language layouts: </a:t>
            </a:r>
            <a:r>
              <a:rPr lang="en-US" dirty="0" err="1"/>
              <a:t>br</a:t>
            </a:r>
            <a:r>
              <a:rPr lang="en-US" dirty="0"/>
              <a:t>, de, </a:t>
            </a:r>
            <a:r>
              <a:rPr lang="en-US" dirty="0" err="1"/>
              <a:t>es</a:t>
            </a:r>
            <a:r>
              <a:rPr lang="en-US" dirty="0"/>
              <a:t>, </a:t>
            </a:r>
            <a:r>
              <a:rPr lang="en-US" dirty="0" err="1"/>
              <a:t>fr</a:t>
            </a:r>
            <a:r>
              <a:rPr lang="en-US" dirty="0"/>
              <a:t>, </a:t>
            </a:r>
            <a:r>
              <a:rPr lang="en-US" dirty="0" err="1"/>
              <a:t>gb</a:t>
            </a:r>
            <a:r>
              <a:rPr lang="en-US" dirty="0"/>
              <a:t>, it, </a:t>
            </a:r>
            <a:r>
              <a:rPr lang="en-US" dirty="0" err="1"/>
              <a:t>ru</a:t>
            </a:r>
            <a:r>
              <a:rPr lang="en-US" dirty="0"/>
              <a:t> and us</a:t>
            </a:r>
            <a:endParaRPr lang="en-IN" dirty="0"/>
          </a:p>
          <a:p>
            <a:endParaRPr lang="en-IN" dirty="0"/>
          </a:p>
        </p:txBody>
      </p:sp>
    </p:spTree>
    <p:extLst>
      <p:ext uri="{BB962C8B-B14F-4D97-AF65-F5344CB8AC3E}">
        <p14:creationId xmlns:p14="http://schemas.microsoft.com/office/powerpoint/2010/main" val="3808503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INNOVATION &amp; USEFULNESS</a:t>
            </a:r>
            <a:endParaRPr lang="en-IN" dirty="0"/>
          </a:p>
        </p:txBody>
      </p:sp>
      <p:sp>
        <p:nvSpPr>
          <p:cNvPr id="3" name="Content Placeholder 2"/>
          <p:cNvSpPr>
            <a:spLocks noGrp="1"/>
          </p:cNvSpPr>
          <p:nvPr>
            <p:ph idx="1"/>
          </p:nvPr>
        </p:nvSpPr>
        <p:spPr/>
        <p:txBody>
          <a:bodyPr/>
          <a:lstStyle/>
          <a:p>
            <a:r>
              <a:rPr lang="en-IN" dirty="0"/>
              <a:t>Rubber </a:t>
            </a:r>
            <a:r>
              <a:rPr lang="en-IN" dirty="0" smtClean="0"/>
              <a:t>ducky</a:t>
            </a:r>
          </a:p>
          <a:p>
            <a:r>
              <a:rPr lang="en-US" dirty="0" smtClean="0"/>
              <a:t>Penetration testing of network and wireless devices</a:t>
            </a:r>
            <a:endParaRPr lang="en-IN" dirty="0"/>
          </a:p>
        </p:txBody>
      </p:sp>
    </p:spTree>
    <p:extLst>
      <p:ext uri="{BB962C8B-B14F-4D97-AF65-F5344CB8AC3E}">
        <p14:creationId xmlns:p14="http://schemas.microsoft.com/office/powerpoint/2010/main" val="285089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solidFill>
                  <a:srgbClr val="FF0000"/>
                </a:solidFill>
              </a:rPr>
              <a:t>CURRENT STATUS OF DEVELOPMENT</a:t>
            </a:r>
            <a:endParaRPr lang="en-IN" sz="3200" b="1" u="sng" dirty="0">
              <a:solidFill>
                <a:srgbClr val="FF0000"/>
              </a:solidFill>
            </a:endParaRPr>
          </a:p>
        </p:txBody>
      </p:sp>
      <p:sp>
        <p:nvSpPr>
          <p:cNvPr id="3" name="Content Placeholder 2"/>
          <p:cNvSpPr>
            <a:spLocks noGrp="1"/>
          </p:cNvSpPr>
          <p:nvPr>
            <p:ph idx="1"/>
          </p:nvPr>
        </p:nvSpPr>
        <p:spPr/>
        <p:txBody>
          <a:bodyPr/>
          <a:lstStyle/>
          <a:p>
            <a:r>
              <a:rPr lang="en-IN" dirty="0"/>
              <a:t>In prototype 1 </a:t>
            </a:r>
            <a:r>
              <a:rPr lang="en-IN" dirty="0" smtClean="0"/>
              <a:t>stage</a:t>
            </a:r>
          </a:p>
          <a:p>
            <a:r>
              <a:rPr lang="en-US" dirty="0"/>
              <a:t>Circuit building and gathering of required components</a:t>
            </a:r>
            <a:endParaRPr lang="en-IN" dirty="0"/>
          </a:p>
        </p:txBody>
      </p:sp>
    </p:spTree>
    <p:extLst>
      <p:ext uri="{BB962C8B-B14F-4D97-AF65-F5344CB8AC3E}">
        <p14:creationId xmlns:p14="http://schemas.microsoft.com/office/powerpoint/2010/main" val="8384589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113</TotalTime>
  <Words>334</Words>
  <Application>Microsoft Office PowerPoint</Application>
  <PresentationFormat>On-screen Show (4:3)</PresentationFormat>
  <Paragraphs>59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Gill Sans MT</vt:lpstr>
      <vt:lpstr>Verdana</vt:lpstr>
      <vt:lpstr>Wingdings 2</vt:lpstr>
      <vt:lpstr>Solstice</vt:lpstr>
      <vt:lpstr>SHRI VAISHNAV VIDYAPEETH VISHWAVIDYALAYA</vt:lpstr>
      <vt:lpstr>HACK BOX</vt:lpstr>
      <vt:lpstr>INTRODUCTION</vt:lpstr>
      <vt:lpstr>TECHNICAL DETAILS</vt:lpstr>
      <vt:lpstr>Features </vt:lpstr>
      <vt:lpstr>PowerPoint Presentation</vt:lpstr>
      <vt:lpstr>INNOVATION &amp; USEFULNESS</vt:lpstr>
      <vt:lpstr>CURRENT STATUS OF DEVELOPMENT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VAISHNAV VIDYAPEETH VISHWAVIDYALAYA</dc:title>
  <dc:creator>sneha shukla</dc:creator>
  <cp:lastModifiedBy>Microsoft account</cp:lastModifiedBy>
  <cp:revision>7</cp:revision>
  <dcterms:created xsi:type="dcterms:W3CDTF">2021-08-27T05:21:27Z</dcterms:created>
  <dcterms:modified xsi:type="dcterms:W3CDTF">2021-08-27T11:40:05Z</dcterms:modified>
</cp:coreProperties>
</file>