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2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5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6900-152B-904A-81F6-DCD45BF0202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8B34-933D-484D-A0E7-01047CF3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et 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et 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et 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6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et 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8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et 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6" y="0"/>
            <a:ext cx="9149186" cy="68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et 1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6" y="0"/>
            <a:ext cx="9149186" cy="68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et 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Prentice</dc:creator>
  <cp:lastModifiedBy>Prentice</cp:lastModifiedBy>
  <cp:revision>3</cp:revision>
  <dcterms:created xsi:type="dcterms:W3CDTF">2017-08-09T11:36:05Z</dcterms:created>
  <dcterms:modified xsi:type="dcterms:W3CDTF">2017-08-09T11:51:14Z</dcterms:modified>
</cp:coreProperties>
</file>