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charts/chart2.xml" ContentType="application/vnd.openxmlformats-officedocument.drawingml.chart+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2"/>
  </p:notesMasterIdLst>
  <p:sldIdLst>
    <p:sldId id="256" r:id="rId6"/>
    <p:sldId id="572" r:id="rId7"/>
    <p:sldId id="573" r:id="rId8"/>
    <p:sldId id="564" r:id="rId9"/>
    <p:sldId id="637" r:id="rId10"/>
    <p:sldId id="571" r:id="rId11"/>
    <p:sldId id="567" r:id="rId12"/>
    <p:sldId id="581" r:id="rId13"/>
    <p:sldId id="575" r:id="rId14"/>
    <p:sldId id="582" r:id="rId15"/>
    <p:sldId id="629" r:id="rId16"/>
    <p:sldId id="630" r:id="rId17"/>
    <p:sldId id="631" r:id="rId18"/>
    <p:sldId id="638" r:id="rId19"/>
    <p:sldId id="586" r:id="rId20"/>
    <p:sldId id="607" r:id="rId21"/>
    <p:sldId id="608" r:id="rId22"/>
    <p:sldId id="588" r:id="rId23"/>
    <p:sldId id="641" r:id="rId24"/>
    <p:sldId id="592" r:id="rId25"/>
    <p:sldId id="640" r:id="rId26"/>
    <p:sldId id="642" r:id="rId27"/>
    <p:sldId id="643" r:id="rId28"/>
    <p:sldId id="644" r:id="rId29"/>
    <p:sldId id="602" r:id="rId30"/>
    <p:sldId id="639" r:id="rId31"/>
  </p:sldIdLst>
  <p:sldSz cx="9144000" cy="5143500" type="screen16x9"/>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p:scale>
          <a:sx n="142" d="100"/>
          <a:sy n="142" d="100"/>
        </p:scale>
        <p:origin x="-200" y="-80"/>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notesMaster" Target="notesMasters/notes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
          <c:y val="0.0657141854446913"/>
          <c:w val="0.776461288861377"/>
          <c:h val="0.758977289372818"/>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432.4229691876748</c:v>
                </c:pt>
                <c:pt idx="1">
                  <c:v>610.994397759104</c:v>
                </c:pt>
                <c:pt idx="2">
                  <c:v>628.5014005602241</c:v>
                </c:pt>
                <c:pt idx="3">
                  <c:v>856.09243697479</c:v>
                </c:pt>
                <c:pt idx="4">
                  <c:v>950.6302521008398</c:v>
                </c:pt>
                <c:pt idx="5">
                  <c:v>1202.73109243697</c:v>
                </c:pt>
                <c:pt idx="6">
                  <c:v>1412.81512605042</c:v>
                </c:pt>
                <c:pt idx="7">
                  <c:v>1661.41456582633</c:v>
                </c:pt>
                <c:pt idx="8">
                  <c:v>1787.4649859944</c:v>
                </c:pt>
                <c:pt idx="9">
                  <c:v>1952.03081232493</c:v>
                </c:pt>
                <c:pt idx="10">
                  <c:v>2186.624649859938</c:v>
                </c:pt>
              </c:numCache>
            </c:numRef>
          </c:xVal>
          <c:yVal>
            <c:numRef>
              <c:f>Sheet1!$B$2:$B$12</c:f>
              <c:numCache>
                <c:formatCode>General</c:formatCode>
                <c:ptCount val="11"/>
                <c:pt idx="0">
                  <c:v>100.917431192661</c:v>
                </c:pt>
                <c:pt idx="1">
                  <c:v>143.730886850153</c:v>
                </c:pt>
                <c:pt idx="2">
                  <c:v>213.455657492355</c:v>
                </c:pt>
                <c:pt idx="3">
                  <c:v>229.357798165138</c:v>
                </c:pt>
                <c:pt idx="4">
                  <c:v>288.073394495413</c:v>
                </c:pt>
                <c:pt idx="5">
                  <c:v>274.617737003058</c:v>
                </c:pt>
                <c:pt idx="6">
                  <c:v>308.8685015290521</c:v>
                </c:pt>
                <c:pt idx="7">
                  <c:v>290.519877675841</c:v>
                </c:pt>
                <c:pt idx="8">
                  <c:v>337.003058103976</c:v>
                </c:pt>
                <c:pt idx="9">
                  <c:v>306.4220183486238</c:v>
                </c:pt>
                <c:pt idx="10">
                  <c:v>291.7431192660548</c:v>
                </c:pt>
              </c:numCache>
            </c:numRef>
          </c:yVal>
          <c:smooth val="0"/>
        </c:ser>
        <c:dLbls>
          <c:showLegendKey val="0"/>
          <c:showVal val="0"/>
          <c:showCatName val="0"/>
          <c:showSerName val="0"/>
          <c:showPercent val="0"/>
          <c:showBubbleSize val="0"/>
        </c:dLbls>
        <c:axId val="2139005800"/>
        <c:axId val="2139011128"/>
      </c:scatterChart>
      <c:valAx>
        <c:axId val="2139005800"/>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zh-CN"/>
          </a:p>
        </c:txPr>
        <c:crossAx val="2139011128"/>
        <c:crosses val="autoZero"/>
        <c:crossBetween val="midCat"/>
        <c:majorUnit val="500.0"/>
      </c:valAx>
      <c:valAx>
        <c:axId val="2139011128"/>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zh-CN"/>
          </a:p>
        </c:txPr>
        <c:crossAx val="2139005800"/>
        <c:crosses val="autoZero"/>
        <c:crossBetween val="midCat"/>
        <c:majorUnit val="100.0"/>
        <c:minorUnit val="10.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0.00833333333333333"/>
          <c:y val="0.00739074803149606"/>
          <c:w val="0.874951007286075"/>
          <c:h val="0.933234251968504"/>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8.200000000000001</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8">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6">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3">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1">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7">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2">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10282 7193 10089,'20'-20'32,"-20"1"-480,0-2-33,0 2 545,0-2-64,0 2-1857,0-1-1795,0 0 1250,0 0 1121</inkml:trace>
  <inkml:trace contextRef="#ctx0" brushRef="#br1" timeOffset="38282.1895">10282 6796 6566,'-20'-40'1185,"20"20"-673,0 1-319,0-2-1,0 2-1025,-20-2-2754</inkml:trace>
  <inkml:trace contextRef="#ctx0" brushRef="#br1" timeOffset="38418.197">10221 6458 1569,'0'-20'3331,"0"0"-3139,0 0 97,0 1-225,-18 19-1025</inkml:trace>
  <inkml:trace contextRef="#ctx0" brushRef="#br1" timeOffset="38571.2059">10242 6219 8488,'0'-19'32,"20"-2"128,-20 21-32,0-19-96,0-1-288,0 20-1218,0-20-5124</inkml:trace>
  <inkml:trace contextRef="#ctx0" brushRef="#br1" timeOffset="38693.2128">10242 6040 5509,'0'0'320,"-21"0"449,21 0-609,0 0-2755</inkml:trace>
  <inkml:trace contextRef="#ctx0" brushRef="#br1" timeOffset="39328.2491">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5">9051 5981 4228,'-40'0'480,"21"0"-1153,-1 20-1729</inkml:trace>
  <inkml:trace contextRef="#ctx0" brushRef="#br1" timeOffset="39818.2771">8494 6060 7238,'-59'0'545,"39"0"-577,20-20-609,-20 20 129,1 0-545,19 0-1346,-20 0-287</inkml:trace>
  <inkml:trace contextRef="#ctx0" brushRef="#br1" timeOffset="39941.2845">8079 6040 1,'-61'0'543,"23"0"-543,-3 0-256</inkml:trace>
  <inkml:trace contextRef="#ctx0" brushRef="#br1" timeOffset="40201.29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4">10262 5524 7751,'0'-40'-288,"0"40"640,0-20-256,0 1 32,0-1-96,0 0-1057,0 20-1793,0-21-129,0 21 1667</inkml:trace>
  <inkml:trace contextRef="#ctx0" brushRef="#br2" timeOffset="62334.5651">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4">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4">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1">6848 4669 9705,'0'-39'1217,"18"18"577,-18 21-33,0-19-31,21 19-961,-1 0-673,0-20-96,19 20-32,1 0 0,0 20 0,-1-20-129,-19 19-159,0-19-96,1 21 127,-21-2 129,0 1 96,0 19 96,0-18 160,-21-1 65,1-1-65,0 2-128,1-2-64,19 2-64,0-1-32,0-20-353,0 19-704,19 1-96,1-20-737,21 0-1345,-21 0-4196</inkml:trace>
  <inkml:trace contextRef="#ctx0" brushRef="#br2" timeOffset="65002.7177">7304 4749 8231,'-39'0'96,"19"0"-96,0 0 449,-1 19 544,21 2-897,-20-2-32,20 2-32,20-1 480,1-1-736,-1 1 320,18-20 64,3 20 161,-1-20 447,-1 0 225,-19-20 64,20 0-128,-21 20 224,1-19-288,-20-1-288,0-20-321,-20 19 0,-19 2-192,19-1-64,-20 20-96,1-21-384,-1 21-513,19 0-929,3 0-1601,18 0-6407</inkml:trace>
  <inkml:trace contextRef="#ctx0" brushRef="#br2" timeOffset="65305.7351">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2">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8">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7">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6">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6">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5">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4">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3">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1">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8">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8">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9">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1">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3">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9">3135 6438 13100,'-39'-20'1249,"39"20"-897,-20 0-95,20 0-1,20 0 513,-1 20-97,21 20-351,0-20 31,-1-1 256,1 21-255,-1-20-353,-19 21 0,0-22 64,-20 21-32,0 0-192,-20-21-577,-19 21-1057,-1 0-2882</inkml:trace>
  <inkml:trace contextRef="#ctx0" brushRef="#br3" timeOffset="38555.2049">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6">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2">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6">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2">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3">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2">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2">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23/11/15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20</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21</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22</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23</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24</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25</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7</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18</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19</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2.jpe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23/11/15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23/11/15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4" Type="http://schemas.openxmlformats.org/officeDocument/2006/relationships/image" Target="../media/image9.emf"/><Relationship Id="rId1" Type="http://schemas.openxmlformats.org/officeDocument/2006/relationships/slideLayout" Target="../slideLayouts/slideLayout43.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customXml" Target="../ink/ink4.xml"/><Relationship Id="rId3"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customXml" Target="../ink/ink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4" Type="http://schemas.openxmlformats.org/officeDocument/2006/relationships/image" Target="../media/image12.emf"/><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customXml" Target="../ink/ink7.xml"/><Relationship Id="rId3"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ustomXml" Target="../ink/ink8.xml"/><Relationship Id="rId5" Type="http://schemas.openxmlformats.org/officeDocument/2006/relationships/image" Target="../media/image14.emf"/><Relationship Id="rId6" Type="http://schemas.openxmlformats.org/officeDocument/2006/relationships/image" Target="../media/image9.png"/><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ustomXml" Target="../ink/ink9.xml"/><Relationship Id="rId5" Type="http://schemas.openxmlformats.org/officeDocument/2006/relationships/image" Target="../media/image16.emf"/><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5" Type="http://schemas.openxmlformats.org/officeDocument/2006/relationships/image" Target="../media/image21.emf"/><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customXml" Target="../ink/ink11.xml"/><Relationship Id="rId5" Type="http://schemas.openxmlformats.org/officeDocument/2006/relationships/image" Target="../media/image21.emf"/><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9" Type="http://schemas.microsoft.com/office/2007/relationships/media" Target="file:///C:\Users\ang\cs229a\lectures-slides\ica-audio\speakermusic-mixed1.wav" TargetMode="Externa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10" Type="http://schemas.openxmlformats.org/officeDocument/2006/relationships/audio" Target="file:///C:\Users\ang\cs229a\lectures-slides\ica-audio\speakermusic-mixed1.wav" TargetMode="External"/><Relationship Id="rId11" Type="http://schemas.microsoft.com/office/2007/relationships/media" Target="file:///C:\Users\ang\cs229a\lectures-slides\ica-audio\speakermusic-mixed2.wav" TargetMode="External"/><Relationship Id="rId12" Type="http://schemas.openxmlformats.org/officeDocument/2006/relationships/audio" Target="file:///C:\Users\ang\cs229a\lectures-slides\ica-audio\speakermusic-mixed2.wav" TargetMode="External"/><Relationship Id="rId13" Type="http://schemas.microsoft.com/office/2007/relationships/media" Target="file:///C:\Users\ang\cs229a\lectures-slides\ica-audio\speakermusic-separated2.wav" TargetMode="External"/><Relationship Id="rId14" Type="http://schemas.openxmlformats.org/officeDocument/2006/relationships/audio" Target="file:///C:\Users\ang\cs229a\lectures-slides\ica-audio\speakermusic-separated2.wav" TargetMode="External"/><Relationship Id="rId15" Type="http://schemas.microsoft.com/office/2007/relationships/media" Target="file:///C:\Users\ang\cs229a\lectures-slides\ica-audio\speakermusic-separated1.wav" TargetMode="External"/><Relationship Id="rId16" Type="http://schemas.openxmlformats.org/officeDocument/2006/relationships/audio" Target="file:///C:\Users\ang\cs229a\lectures-slides\ica-audio\speakermusic-separated1.wav" TargetMode="External"/><Relationship Id="rId17" Type="http://schemas.openxmlformats.org/officeDocument/2006/relationships/slideLayout" Target="../slideLayouts/slideLayout38.xml"/><Relationship Id="rId18" Type="http://schemas.openxmlformats.org/officeDocument/2006/relationships/notesSlide" Target="../notesSlides/notesSlide13.xml"/><Relationship Id="rId19" Type="http://schemas.openxmlformats.org/officeDocument/2006/relationships/image" Target="../media/image19.png"/><Relationship Id="rId1" Type="http://schemas.microsoft.com/office/2007/relationships/media" Target="file:///C:\Users\ang\cs229a\lectures-slides\ica-audio\twospeakers-mixed1.wav" TargetMode="External"/><Relationship Id="rId2" Type="http://schemas.openxmlformats.org/officeDocument/2006/relationships/audio" Target="file:///C:\Users\ang\cs229a\lectures-slides\ica-audio\twospeakers-mixed1.wav" TargetMode="External"/><Relationship Id="rId3" Type="http://schemas.microsoft.com/office/2007/relationships/media" Target="file:///C:\Users\ang\cs229a\lectures-slides\ica-audio\twospeakers-mixed2.wav" TargetMode="External"/><Relationship Id="rId4" Type="http://schemas.openxmlformats.org/officeDocument/2006/relationships/audio" Target="file:///C:\Users\ang\cs229a\lectures-slides\ica-audio\twospeakers-mixed2.wav" TargetMode="External"/><Relationship Id="rId5" Type="http://schemas.microsoft.com/office/2007/relationships/media" Target="file:///C:\Users\ang\cs229a\lectures-slides\ica-audio\twospeakers-separated1.wav" TargetMode="External"/><Relationship Id="rId6" Type="http://schemas.openxmlformats.org/officeDocument/2006/relationships/audio" Target="file:///C:\Users\ang\cs229a\lectures-slides\ica-audio\twospeakers-separated1.wav" TargetMode="External"/><Relationship Id="rId7" Type="http://schemas.microsoft.com/office/2007/relationships/media" Target="file:///C:\Users\ang\cs229a\lectures-slides\ica-audio\twospeakers-separated2.wav" TargetMode="External"/><Relationship Id="rId8" Type="http://schemas.openxmlformats.org/officeDocument/2006/relationships/audio" Target="file:///C:\Users\ang\cs229a\lectures-slides\ica-audio\twospeakers-separated2.wav" TargetMode="External"/></Relationships>
</file>

<file path=ppt/slides/_rels/slide24.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38.emf"/><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1" Type="http://schemas.openxmlformats.org/officeDocument/2006/relationships/customXml" Target="../ink/ink13.xml"/><Relationship Id="rId12" Type="http://schemas.openxmlformats.org/officeDocument/2006/relationships/image" Target="../media/image27.emf"/><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chart" Target="../charts/chart2.xml"/><Relationship Id="rId7" Type="http://schemas.openxmlformats.org/officeDocument/2006/relationships/image" Target="../media/image29.png"/><Relationship Id="rId8" Type="http://schemas.microsoft.com/office/2007/relationships/hdphoto" Target="../media/hdphoto1.wdp"/><Relationship Id="rId9" Type="http://schemas.openxmlformats.org/officeDocument/2006/relationships/image" Target="../media/image30.png"/><Relationship Id="rId10" Type="http://schemas.microsoft.com/office/2007/relationships/hdphoto" Target="../media/hdphoto2.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customXml" Target="../ink/ink14.xml"/><Relationship Id="rId3"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ustomXml" Target="../ink/ink1.xml"/><Relationship Id="rId5" Type="http://schemas.openxmlformats.org/officeDocument/2006/relationships/image" Target="../media/image7.emf"/><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customXml" Target="../ink/ink2.xml"/><Relationship Id="rId3"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28600" y="1330560"/>
              <a:ext cx="8519400" cy="2990520"/>
            </p14:xfrm>
          </p:contentPart>
        </mc:Choice>
        <mc:Fallback>
          <p:pic>
            <p:nvPicPr>
              <p:cNvPr id="6" name="Ink 5"/>
              <p:cNvPicPr/>
              <p:nvPr/>
            </p:nvPicPr>
            <p:blipFill>
              <a:blip r:embed="rId3"/>
              <a:stretch>
                <a:fillRect/>
              </a:stretch>
            </p:blipFill>
            <p:spPr>
              <a:xfrm>
                <a:off x="228600" y="1330560"/>
                <a:ext cx="8519400" cy="29905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a:t>
            </a:r>
            <a:r>
              <a:rPr lang="en-US" dirty="0" smtClean="0">
                <a:solidFill>
                  <a:prstClr val="black"/>
                </a:solidFill>
              </a:rPr>
              <a:t>problems</a:t>
            </a:r>
            <a:endParaRPr lang="en-US" dirty="0" smtClean="0">
              <a:solidFill>
                <a:prstClr val="black"/>
              </a:solidFill>
            </a:endParaRP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a:t>
            </a:r>
            <a:r>
              <a:rPr lang="en-US" dirty="0" smtClean="0">
                <a:solidFill>
                  <a:prstClr val="black"/>
                </a:solidFill>
              </a:rPr>
              <a:t>problems</a:t>
            </a:r>
            <a:r>
              <a:rPr lang="en-US" dirty="0" smtClean="0">
                <a:solidFill>
                  <a:prstClr val="black"/>
                </a:solidFill>
              </a:rPr>
              <a:t>?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619540" y="4391025"/>
              <a:ext cx="5239080" cy="4285440"/>
            </p14:xfrm>
          </p:contentPart>
        </mc:Choice>
        <mc:Fallback xmlns="">
          <p:pic>
            <p:nvPicPr>
              <p:cNvPr id="6" name="Ink 5"/>
              <p:cNvPicPr/>
              <p:nvPr/>
            </p:nvPicPr>
            <p:blipFill>
              <a:blip r:embed="rId5"/>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316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19"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4"/>
            <p:extLst>
              <p:ext uri="{DAA4B4D4-6D71-4841-9C94-3DE7FCFB9230}">
                <p14:media xmlns:p14="http://schemas.microsoft.com/office/powerpoint/2010/main" r:link="rId3"/>
              </p:ext>
            </p:extLst>
          </p:nvPr>
        </p:nvPicPr>
        <p:blipFill>
          <a:blip r:embed="rId20"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6"/>
            <p:extLst>
              <p:ext uri="{DAA4B4D4-6D71-4841-9C94-3DE7FCFB9230}">
                <p14:media xmlns:p14="http://schemas.microsoft.com/office/powerpoint/2010/main" r:link="rId5"/>
              </p:ext>
            </p:extLst>
          </p:nvPr>
        </p:nvPicPr>
        <p:blipFill>
          <a:blip r:embed="rId21"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8"/>
            <p:extLst>
              <p:ext uri="{DAA4B4D4-6D71-4841-9C94-3DE7FCFB9230}">
                <p14:media xmlns:p14="http://schemas.microsoft.com/office/powerpoint/2010/main" r:link="rId7"/>
              </p:ext>
            </p:extLst>
          </p:nvPr>
        </p:nvPicPr>
        <p:blipFill>
          <a:blip r:embed="rId22"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10"/>
            <p:extLst>
              <p:ext uri="{DAA4B4D4-6D71-4841-9C94-3DE7FCFB9230}">
                <p14:media xmlns:p14="http://schemas.microsoft.com/office/powerpoint/2010/main" r:link="rId9"/>
              </p:ext>
            </p:extLst>
          </p:nvPr>
        </p:nvPicPr>
        <p:blipFill>
          <a:blip r:embed="rId23"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12"/>
            <p:extLst>
              <p:ext uri="{DAA4B4D4-6D71-4841-9C94-3DE7FCFB9230}">
                <p14:media xmlns:p14="http://schemas.microsoft.com/office/powerpoint/2010/main" r:link="rId11"/>
              </p:ext>
            </p:extLst>
          </p:nvPr>
        </p:nvPicPr>
        <p:blipFill>
          <a:blip r:embed="rId20"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14"/>
            <p:extLst>
              <p:ext uri="{DAA4B4D4-6D71-4841-9C94-3DE7FCFB9230}">
                <p14:media xmlns:p14="http://schemas.microsoft.com/office/powerpoint/2010/main" r:link="rId13"/>
              </p:ext>
            </p:extLst>
          </p:nvPr>
        </p:nvPicPr>
        <p:blipFill>
          <a:blip r:embed="rId24"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16"/>
            <p:extLst>
              <p:ext uri="{DAA4B4D4-6D71-4841-9C94-3DE7FCFB9230}">
                <p14:media xmlns:p14="http://schemas.microsoft.com/office/powerpoint/2010/main" r:link="rId15"/>
              </p:ext>
            </p:extLst>
          </p:nvPr>
        </p:nvPicPr>
        <p:blipFill>
          <a:blip r:embed="rId25" cstate="print"/>
          <a:stretch>
            <a:fillRect/>
          </a:stretch>
        </p:blipFill>
        <p:spPr>
          <a:xfrm>
            <a:off x="7239000" y="2800350"/>
            <a:ext cx="304800" cy="228600"/>
          </a:xfrm>
          <a:prstGeom prst="rect">
            <a:avLst/>
          </a:prstGeom>
        </p:spPr>
      </p:pic>
    </p:spTree>
    <p:extLst>
      <p:ext uri="{BB962C8B-B14F-4D97-AF65-F5344CB8AC3E}">
        <p14:creationId xmlns:p14="http://schemas.microsoft.com/office/powerpoint/2010/main" val="321738003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extLst>
      <p:ext uri="{BB962C8B-B14F-4D97-AF65-F5344CB8AC3E}">
        <p14:creationId xmlns:p14="http://schemas.microsoft.com/office/powerpoint/2010/main" val="20467290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751120" y="2188800"/>
              <a:ext cx="5217120" cy="1924560"/>
            </p14:xfrm>
          </p:contentPart>
        </mc:Choice>
        <mc:Fallback xmlns="">
          <p:pic>
            <p:nvPicPr>
              <p:cNvPr id="8" name="Ink 7"/>
              <p:cNvPicPr/>
              <p:nvPr/>
            </p:nvPicPr>
            <p:blipFill>
              <a:blip r:embed="rId3"/>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361950"/>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pic>
        <p:nvPicPr>
          <p:cNvPr id="3" name="Picture 2" descr="heli-with-laser-2-Sept03"/>
          <p:cNvPicPr>
            <a:picLocks noChangeAspect="1" noChangeArrowheads="1"/>
          </p:cNvPicPr>
          <p:nvPr/>
        </p:nvPicPr>
        <p:blipFill>
          <a:blip r:embed="rId2" cstate="print"/>
          <a:srcRect/>
          <a:stretch>
            <a:fillRect/>
          </a:stretch>
        </p:blipFill>
        <p:spPr>
          <a:xfrm>
            <a:off x="990600" y="971550"/>
            <a:ext cx="7010400" cy="3259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700754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914400" y="590550"/>
            <a:ext cx="6621632" cy="4191000"/>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28320" y="572040"/>
              <a:ext cx="8104680" cy="4049640"/>
            </p14:xfrm>
          </p:contentPart>
        </mc:Choice>
        <mc:Fallback xmlns="">
          <p:pic>
            <p:nvPicPr>
              <p:cNvPr id="2" name="Ink 1"/>
              <p:cNvPicPr/>
              <p:nvPr/>
            </p:nvPicPr>
            <p:blipFill>
              <a:blip r:embed="rId5"/>
              <a:stretch>
                <a:fillRect/>
              </a:stretch>
            </p:blipFill>
            <p:spPr>
              <a:xfrm>
                <a:off x="318240" y="562320"/>
                <a:ext cx="8121240" cy="4068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4876</TotalTime>
  <Words>968</Words>
  <Application>Microsoft Macintosh PowerPoint</Application>
  <PresentationFormat>On-screen Show (16:9)</PresentationFormat>
  <Paragraphs>172</Paragraphs>
  <Slides>26</Slides>
  <Notes>15</Notes>
  <HiddenSlides>0</HiddenSlides>
  <MMClips>8</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1_Lecture</vt:lpstr>
      <vt:lpstr>2_Office Theme</vt:lpstr>
      <vt:lpstr>3_Office Theme</vt:lpstr>
      <vt:lpstr>2_Lecture</vt:lpstr>
      <vt:lpstr>4_Office Theme</vt:lpstr>
      <vt:lpstr>Welcome</vt:lpstr>
      <vt:lpstr>PowerPoint Presentation</vt:lpstr>
      <vt:lpstr>PowerPoint Presentation</vt:lpstr>
      <vt:lpstr>PowerPoint Presentation</vt:lpstr>
      <vt:lpstr>PowerPoint Presentation</vt:lpstr>
      <vt:lpstr>What is machine learning</vt:lpstr>
      <vt:lpstr>Machine Learning definition</vt:lpstr>
      <vt:lpstr>PowerPoint Presentation</vt:lpstr>
      <vt:lpstr>PowerPoint Presentation</vt:lpstr>
      <vt:lpstr>Supervised Learning</vt:lpstr>
      <vt:lpstr>PowerPoint Presentation</vt:lpstr>
      <vt:lpstr>PowerPoint Presentation</vt:lpstr>
      <vt:lpstr>PowerPoint Presentation</vt:lpstr>
      <vt:lpstr>PowerPoint Presentation</vt:lpstr>
      <vt:lpstr>Unsupervised Learning</vt:lpstr>
      <vt:lpstr>PowerPoint Presentation</vt:lpstr>
      <vt:lpstr>PowerPoint Presentation</vt:lpstr>
      <vt:lpstr>PowerPoint Presentation</vt:lpstr>
      <vt:lpstr>PowerPoint Presentation</vt:lpstr>
      <vt:lpstr>PowerPoint Presentation</vt:lpstr>
      <vt:lpstr>PowerPoint Presentation</vt:lpstr>
      <vt:lpstr>Cocktail party problem</vt:lpstr>
      <vt:lpstr>PowerPoint Presentation</vt:lpstr>
      <vt:lpstr>Cocktail party problem algorithm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Administrator</cp:lastModifiedBy>
  <cp:revision>174</cp:revision>
  <dcterms:created xsi:type="dcterms:W3CDTF">2010-07-08T21:59:02Z</dcterms:created>
  <dcterms:modified xsi:type="dcterms:W3CDTF">2015-11-24T02:54:08Z</dcterms:modified>
</cp:coreProperties>
</file>