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5576" y="1828056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管理服务</a:t>
            </a:r>
            <a:r>
              <a:rPr lang="en-US" altLang="zh-CN" sz="900" dirty="0" smtClean="0"/>
              <a:t>21</a:t>
            </a:r>
            <a:endParaRPr lang="zh-CN" altLang="en-US" sz="900" dirty="0"/>
          </a:p>
        </p:txBody>
      </p:sp>
      <p:sp>
        <p:nvSpPr>
          <p:cNvPr id="6" name="圆角矩形 5"/>
          <p:cNvSpPr/>
          <p:nvPr/>
        </p:nvSpPr>
        <p:spPr>
          <a:xfrm>
            <a:off x="1628056" y="1836440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广告</a:t>
            </a:r>
            <a:r>
              <a:rPr lang="zh-CN" altLang="en-US" sz="900" dirty="0" smtClean="0"/>
              <a:t>服务</a:t>
            </a:r>
            <a:r>
              <a:rPr lang="en-US" altLang="zh-CN" sz="900" dirty="0" smtClean="0"/>
              <a:t>22</a:t>
            </a:r>
            <a:endParaRPr lang="zh-CN" altLang="en-US" sz="900" dirty="0"/>
          </a:p>
        </p:txBody>
      </p:sp>
      <p:sp>
        <p:nvSpPr>
          <p:cNvPr id="7" name="圆角矩形 6"/>
          <p:cNvSpPr/>
          <p:nvPr/>
        </p:nvSpPr>
        <p:spPr>
          <a:xfrm>
            <a:off x="2483768" y="1836440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搜索</a:t>
            </a:r>
            <a:r>
              <a:rPr lang="zh-CN" altLang="en-US" sz="900" dirty="0" smtClean="0"/>
              <a:t>服务</a:t>
            </a:r>
            <a:r>
              <a:rPr lang="en-US" altLang="zh-CN" sz="900" dirty="0" smtClean="0"/>
              <a:t>23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3356248" y="1844824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页面服务</a:t>
            </a:r>
            <a:r>
              <a:rPr lang="en-US" altLang="zh-CN" sz="900" dirty="0" smtClean="0"/>
              <a:t>24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755576" y="831920"/>
            <a:ext cx="72008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管理模块</a:t>
            </a:r>
            <a:r>
              <a:rPr lang="en-US" altLang="zh-CN" sz="900" dirty="0"/>
              <a:t>3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1628056" y="840304"/>
            <a:ext cx="72008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广告模块</a:t>
            </a:r>
            <a:r>
              <a:rPr lang="en-US" altLang="zh-CN" sz="900" dirty="0"/>
              <a:t>3</a:t>
            </a:r>
            <a:r>
              <a:rPr lang="en-US" altLang="zh-CN" sz="900" dirty="0" smtClean="0"/>
              <a:t>2</a:t>
            </a:r>
            <a:endParaRPr lang="zh-CN" altLang="en-US" sz="900" dirty="0"/>
          </a:p>
        </p:txBody>
      </p:sp>
      <p:sp>
        <p:nvSpPr>
          <p:cNvPr id="11" name="圆角矩形 10"/>
          <p:cNvSpPr/>
          <p:nvPr/>
        </p:nvSpPr>
        <p:spPr>
          <a:xfrm>
            <a:off x="2483768" y="840304"/>
            <a:ext cx="72008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搜索模块</a:t>
            </a:r>
            <a:r>
              <a:rPr lang="en-US" altLang="zh-CN" sz="900" dirty="0"/>
              <a:t>3</a:t>
            </a:r>
            <a:r>
              <a:rPr lang="en-US" altLang="zh-CN" sz="900" dirty="0" smtClean="0"/>
              <a:t>3</a:t>
            </a:r>
            <a:endParaRPr lang="zh-CN" altLang="en-US" sz="900" dirty="0"/>
          </a:p>
        </p:txBody>
      </p:sp>
      <p:sp>
        <p:nvSpPr>
          <p:cNvPr id="12" name="圆角矩形 11"/>
          <p:cNvSpPr/>
          <p:nvPr/>
        </p:nvSpPr>
        <p:spPr>
          <a:xfrm>
            <a:off x="3356248" y="848688"/>
            <a:ext cx="72008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页面模块</a:t>
            </a:r>
            <a:r>
              <a:rPr lang="en-US" altLang="zh-CN" sz="900" dirty="0" smtClean="0"/>
              <a:t>34</a:t>
            </a:r>
            <a:endParaRPr lang="zh-CN" altLang="en-US" sz="900" dirty="0"/>
          </a:p>
        </p:txBody>
      </p:sp>
      <p:cxnSp>
        <p:nvCxnSpPr>
          <p:cNvPr id="23" name="直接箭头连接符 22"/>
          <p:cNvCxnSpPr>
            <a:stCxn id="9" idx="2"/>
            <a:endCxn id="4" idx="0"/>
          </p:cNvCxnSpPr>
          <p:nvPr/>
        </p:nvCxnSpPr>
        <p:spPr>
          <a:xfrm>
            <a:off x="1115616" y="1119952"/>
            <a:ext cx="0" cy="70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6" idx="0"/>
          </p:cNvCxnSpPr>
          <p:nvPr/>
        </p:nvCxnSpPr>
        <p:spPr>
          <a:xfrm>
            <a:off x="1115616" y="1119952"/>
            <a:ext cx="872480" cy="716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8" idx="0"/>
          </p:cNvCxnSpPr>
          <p:nvPr/>
        </p:nvCxnSpPr>
        <p:spPr>
          <a:xfrm>
            <a:off x="1115616" y="1119952"/>
            <a:ext cx="2600672" cy="724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6" idx="0"/>
          </p:cNvCxnSpPr>
          <p:nvPr/>
        </p:nvCxnSpPr>
        <p:spPr>
          <a:xfrm>
            <a:off x="1988096" y="1128336"/>
            <a:ext cx="0" cy="70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7" idx="0"/>
          </p:cNvCxnSpPr>
          <p:nvPr/>
        </p:nvCxnSpPr>
        <p:spPr>
          <a:xfrm>
            <a:off x="2843808" y="1128336"/>
            <a:ext cx="0" cy="70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8" idx="0"/>
          </p:cNvCxnSpPr>
          <p:nvPr/>
        </p:nvCxnSpPr>
        <p:spPr>
          <a:xfrm>
            <a:off x="3716288" y="1136720"/>
            <a:ext cx="0" cy="70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228728" y="1836440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购物车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25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4228728" y="865784"/>
            <a:ext cx="72008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购物车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35</a:t>
            </a:r>
            <a:endParaRPr lang="zh-CN" altLang="en-US" sz="900" dirty="0"/>
          </a:p>
        </p:txBody>
      </p:sp>
      <p:cxnSp>
        <p:nvCxnSpPr>
          <p:cNvPr id="18" name="直接箭头连接符 17"/>
          <p:cNvCxnSpPr>
            <a:stCxn id="17" idx="2"/>
            <a:endCxn id="16" idx="0"/>
          </p:cNvCxnSpPr>
          <p:nvPr/>
        </p:nvCxnSpPr>
        <p:spPr>
          <a:xfrm>
            <a:off x="4588768" y="1153816"/>
            <a:ext cx="0" cy="682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148064" y="1836440"/>
            <a:ext cx="72008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用户模块</a:t>
            </a:r>
            <a:endParaRPr lang="en-US" altLang="zh-CN" sz="900" dirty="0" smtClean="0"/>
          </a:p>
          <a:p>
            <a:pPr algn="ctr"/>
            <a:r>
              <a:rPr lang="en-US" altLang="zh-CN" sz="900" dirty="0" smtClean="0"/>
              <a:t>26</a:t>
            </a:r>
            <a:endParaRPr lang="zh-CN" altLang="en-US" sz="900" dirty="0"/>
          </a:p>
        </p:txBody>
      </p:sp>
      <p:sp>
        <p:nvSpPr>
          <p:cNvPr id="20" name="圆角矩形 19"/>
          <p:cNvSpPr/>
          <p:nvPr/>
        </p:nvSpPr>
        <p:spPr>
          <a:xfrm>
            <a:off x="5148064" y="865784"/>
            <a:ext cx="720080" cy="2880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用户模块</a:t>
            </a:r>
            <a:r>
              <a:rPr lang="en-US" altLang="zh-CN" sz="900" dirty="0" smtClean="0"/>
              <a:t>36</a:t>
            </a:r>
            <a:endParaRPr lang="zh-CN" altLang="en-US" sz="900" dirty="0"/>
          </a:p>
        </p:txBody>
      </p:sp>
      <p:cxnSp>
        <p:nvCxnSpPr>
          <p:cNvPr id="21" name="直接箭头连接符 20"/>
          <p:cNvCxnSpPr>
            <a:stCxn id="20" idx="2"/>
            <a:endCxn id="19" idx="0"/>
          </p:cNvCxnSpPr>
          <p:nvPr/>
        </p:nvCxnSpPr>
        <p:spPr>
          <a:xfrm>
            <a:off x="5508104" y="1153816"/>
            <a:ext cx="0" cy="682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9" idx="0"/>
          </p:cNvCxnSpPr>
          <p:nvPr/>
        </p:nvCxnSpPr>
        <p:spPr>
          <a:xfrm>
            <a:off x="4588768" y="1153816"/>
            <a:ext cx="919336" cy="682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4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5</cp:revision>
  <dcterms:created xsi:type="dcterms:W3CDTF">2019-08-07T08:52:15Z</dcterms:created>
  <dcterms:modified xsi:type="dcterms:W3CDTF">2019-08-09T12:09:48Z</dcterms:modified>
</cp:coreProperties>
</file>