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9C"/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DB786F-2C9E-4839-B297-A1228CC88CED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959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59C"/>
              </a:buClr>
              <a:defRPr/>
            </a:lvl1pPr>
            <a:lvl2pPr>
              <a:buClr>
                <a:srgbClr val="00659C"/>
              </a:buClr>
              <a:defRPr/>
            </a:lvl2pPr>
            <a:lvl3pPr>
              <a:buClr>
                <a:srgbClr val="00659C"/>
              </a:buClr>
              <a:defRPr/>
            </a:lvl3pPr>
            <a:lvl4pPr>
              <a:buClr>
                <a:srgbClr val="00659C"/>
              </a:buClr>
              <a:defRPr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68CEEE0F-1E7C-4526-89D6-14AB825985A6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9098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4590525B-6F0A-414F-8342-52959B727596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1597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659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41EA7B74-994A-4C85-BA44-69886853D48C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24765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E8116FD8-44AA-4580-96B3-804D3927EF2E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867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z="1000">
              <a:solidFill>
                <a:schemeClr val="tx1"/>
              </a:solidFill>
            </a:endParaRPr>
          </a:p>
          <a:p>
            <a:fld id="{070B431D-EFEE-46E0-9834-72D2F1A2D47D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3352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070B431D-EFEE-46E0-9834-72D2F1A2D47D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49" r:id="rId3"/>
    <p:sldLayoutId id="2147483750" r:id="rId4"/>
    <p:sldLayoutId id="2147483751" r:id="rId5"/>
    <p:sldLayoutId id="2147483753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ed-Infineon-XMC/mbed-os" TargetMode="External"/><Relationship Id="rId2" Type="http://schemas.openxmlformats.org/officeDocument/2006/relationships/hyperlink" Target="https://www.mbed.com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r>
              <a:rPr lang="de-DE" altLang="de-DE" dirty="0" err="1"/>
              <a:t>Mbed</a:t>
            </a:r>
            <a:r>
              <a:rPr lang="de-DE" altLang="de-DE" dirty="0"/>
              <a:t>-OS</a:t>
            </a:r>
            <a:br>
              <a:rPr lang="de-DE" altLang="de-DE" dirty="0"/>
            </a:br>
            <a:r>
              <a:rPr lang="en-GB" altLang="de-DE" sz="1600" dirty="0"/>
              <a:t>Porting </a:t>
            </a:r>
            <a:r>
              <a:rPr lang="en-GB" altLang="de-DE" sz="1600" dirty="0" err="1"/>
              <a:t>mbed</a:t>
            </a:r>
            <a:r>
              <a:rPr lang="en-GB" altLang="de-DE" sz="1600" dirty="0"/>
              <a:t> to the </a:t>
            </a:r>
            <a:r>
              <a:rPr lang="de-DE" altLang="de-DE" sz="1600" dirty="0"/>
              <a:t>XMC Infineon </a:t>
            </a:r>
            <a:r>
              <a:rPr lang="en-GB" altLang="de-DE" sz="1600" dirty="0"/>
              <a:t>platform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r>
              <a:rPr lang="de-DE" altLang="de-DE" dirty="0"/>
              <a:t>Ney Fränz (es16m013)</a:t>
            </a:r>
          </a:p>
          <a:p>
            <a:r>
              <a:rPr lang="de-DE" altLang="de-DE" dirty="0"/>
              <a:t>22.02.2018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0537" cy="622300"/>
          </a:xfrm>
        </p:spPr>
        <p:txBody>
          <a:bodyPr/>
          <a:lstStyle/>
          <a:p>
            <a:r>
              <a:rPr lang="de-AT" altLang="de-DE" dirty="0" err="1"/>
              <a:t>Mbed</a:t>
            </a:r>
            <a:r>
              <a:rPr lang="de-AT" altLang="de-DE" dirty="0"/>
              <a:t>-OS </a:t>
            </a:r>
            <a:r>
              <a:rPr lang="en-GB" altLang="de-DE" dirty="0"/>
              <a:t>overview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Initial release: September 2009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Maintained &amp; developed by ARM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Platform &amp; OS for internet connected device (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IoT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Designed for the 32 bit Cortex-M family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Real Time Software execution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Free &amp; open source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Written in C/C++</a:t>
            </a:r>
          </a:p>
        </p:txBody>
      </p:sp>
      <p:sp>
        <p:nvSpPr>
          <p:cNvPr id="41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536DBCCA-6E5D-4D85-9CB7-2BD9781BD6BF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45" y="2924944"/>
            <a:ext cx="2762885" cy="2906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0537" cy="622300"/>
          </a:xfrm>
        </p:spPr>
        <p:txBody>
          <a:bodyPr/>
          <a:lstStyle/>
          <a:p>
            <a:r>
              <a:rPr lang="en-GB" altLang="de-DE" dirty="0"/>
              <a:t>How</a:t>
            </a:r>
            <a:r>
              <a:rPr lang="de-AT" altLang="de-DE" dirty="0"/>
              <a:t> </a:t>
            </a:r>
            <a:r>
              <a:rPr lang="de-AT" altLang="de-DE" dirty="0" err="1"/>
              <a:t>the</a:t>
            </a:r>
            <a:r>
              <a:rPr lang="de-AT" altLang="de-DE" dirty="0"/>
              <a:t> </a:t>
            </a:r>
            <a:r>
              <a:rPr lang="de-AT" altLang="de-DE" dirty="0" err="1"/>
              <a:t>mbed</a:t>
            </a:r>
            <a:r>
              <a:rPr lang="de-AT" altLang="de-DE" dirty="0"/>
              <a:t> </a:t>
            </a:r>
            <a:r>
              <a:rPr lang="de-AT" altLang="de-DE" dirty="0" err="1"/>
              <a:t>platform</a:t>
            </a:r>
            <a:r>
              <a:rPr lang="de-AT" altLang="de-DE" dirty="0"/>
              <a:t> </a:t>
            </a:r>
            <a:r>
              <a:rPr lang="de-AT" altLang="de-DE" dirty="0" err="1"/>
              <a:t>works</a:t>
            </a:r>
            <a:endParaRPr lang="en-GB" altLang="de-DE" dirty="0"/>
          </a:p>
        </p:txBody>
      </p:sp>
      <p:sp>
        <p:nvSpPr>
          <p:cNvPr id="41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536DBCCA-6E5D-4D85-9CB7-2BD9781BD6BF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  <p:pic>
        <p:nvPicPr>
          <p:cNvPr id="6" name="Bildplatzhalter 6" descr="Home | Mb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23200" cy="3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07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5776" y="1844675"/>
            <a:ext cx="6192688" cy="417512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Enable connectivity and communication for selected devices. 6LoWPAN, Bluetooth Low Energy, Thread, </a:t>
            </a:r>
            <a:r>
              <a:rPr lang="en-GB" sz="2000" dirty="0" err="1"/>
              <a:t>LoRa</a:t>
            </a:r>
            <a:r>
              <a:rPr lang="en-GB" sz="2000" dirty="0"/>
              <a:t>, </a:t>
            </a:r>
            <a:r>
              <a:rPr lang="en-GB" sz="2000" dirty="0" err="1"/>
              <a:t>WiFi</a:t>
            </a:r>
            <a:r>
              <a:rPr lang="en-GB" sz="2000" dirty="0"/>
              <a:t>, NFC, RFID and Ethernet.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dirty="0" err="1"/>
              <a:t>Mbed</a:t>
            </a:r>
            <a:r>
              <a:rPr lang="en-GB" sz="2000" dirty="0"/>
              <a:t> </a:t>
            </a:r>
            <a:r>
              <a:rPr lang="en-GB" sz="2000" dirty="0" err="1"/>
              <a:t>IoT</a:t>
            </a:r>
            <a:r>
              <a:rPr lang="en-GB" sz="2000" dirty="0"/>
              <a:t> platform secures the device itself from untrusted or malicious code, the communications between device and cloud, and the lifecycle of the system itself using </a:t>
            </a:r>
            <a:r>
              <a:rPr lang="en-GB" sz="2000" dirty="0" err="1"/>
              <a:t>uVisor</a:t>
            </a:r>
            <a:r>
              <a:rPr lang="en-GB" sz="2000" dirty="0"/>
              <a:t> and </a:t>
            </a:r>
            <a:r>
              <a:rPr lang="en-GB" sz="2000" dirty="0" err="1"/>
              <a:t>Mbed</a:t>
            </a:r>
            <a:r>
              <a:rPr lang="en-GB" sz="2000" dirty="0"/>
              <a:t> TLS.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Mbed</a:t>
            </a:r>
            <a:r>
              <a:rPr lang="en-GB" sz="2000" dirty="0"/>
              <a:t> provides several management services. Software lifecycle tools like GIT and Mercurial SCM. Test frameworks like </a:t>
            </a:r>
            <a:r>
              <a:rPr lang="en-GB" sz="2000" dirty="0" err="1"/>
              <a:t>Greentea</a:t>
            </a:r>
            <a:r>
              <a:rPr lang="en-GB" sz="2000" dirty="0"/>
              <a:t>. Strong &amp; powerful build engine.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68CEEE0F-1E7C-4526-89D6-14AB825985A6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7" name="Bildplatzhalter 6" descr="Mbed IoT Platform | Mb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1980"/>
            <a:ext cx="1723699" cy="116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dplatzhalter 6" descr="Mbed IoT Platform | Mb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1" y="4685351"/>
            <a:ext cx="2177380" cy="134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Bildplatzhalter 6" descr="Mbed IoT Platform | Mb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0" y="3078109"/>
            <a:ext cx="1324335" cy="135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57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0537" cy="622300"/>
          </a:xfrm>
        </p:spPr>
        <p:txBody>
          <a:bodyPr/>
          <a:lstStyle/>
          <a:p>
            <a:r>
              <a:rPr lang="de-AT" altLang="de-DE" dirty="0"/>
              <a:t>Infineon XMC </a:t>
            </a:r>
            <a:r>
              <a:rPr lang="de-AT" altLang="de-DE" dirty="0" err="1"/>
              <a:t>driver</a:t>
            </a:r>
            <a:r>
              <a:rPr lang="de-AT" altLang="de-DE" dirty="0"/>
              <a:t> </a:t>
            </a:r>
            <a:r>
              <a:rPr lang="de-AT" altLang="de-DE" dirty="0" err="1"/>
              <a:t>support</a:t>
            </a:r>
            <a:endParaRPr lang="en-GB" altLang="de-DE" dirty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1600" b="1" i="1" dirty="0">
                <a:solidFill>
                  <a:schemeClr val="bg1">
                    <a:lumMod val="50000"/>
                  </a:schemeClr>
                </a:solidFill>
              </a:rPr>
              <a:t>Milestones: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Linker-Scripts &amp; Start-up files modification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Setup GitHub Repository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Run the first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Blinky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Example</a:t>
            </a:r>
          </a:p>
          <a:p>
            <a:pPr>
              <a:defRPr/>
            </a:pP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AnalogIn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AnalogOut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InterruptIn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Serial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SPI / I2C</a:t>
            </a:r>
          </a:p>
          <a:p>
            <a:pPr>
              <a:defRPr/>
            </a:pP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PwmOut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Flash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Watchdog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USB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Ethernet (ongoing)</a:t>
            </a:r>
          </a:p>
        </p:txBody>
      </p:sp>
      <p:sp>
        <p:nvSpPr>
          <p:cNvPr id="41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536DBCCA-6E5D-4D85-9CB7-2BD9781BD6BF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97804"/>
            <a:ext cx="3368278" cy="24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8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611188" y="692696"/>
            <a:ext cx="6840537" cy="622300"/>
          </a:xfrm>
        </p:spPr>
        <p:txBody>
          <a:bodyPr/>
          <a:lstStyle/>
          <a:p>
            <a:r>
              <a:rPr lang="de-DE" altLang="de-DE" dirty="0"/>
              <a:t>Master Thesis </a:t>
            </a:r>
            <a:r>
              <a:rPr lang="en-GB" altLang="de-DE" dirty="0"/>
              <a:t>concept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648703" y="1384946"/>
            <a:ext cx="7848600" cy="53285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Answer: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The Future of Embedded Software?</a:t>
            </a:r>
          </a:p>
          <a:p>
            <a:pPr marL="0" indent="0">
              <a:buNone/>
              <a:defRPr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Summarize Trends: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 -&gt; C++, Python, etc.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8 -&gt; 32-bit Cortex-M/R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Bare-bone -&gt; OS-based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Single Core -&gt; Multi Core</a:t>
            </a:r>
          </a:p>
          <a:p>
            <a:pPr marL="0" indent="0">
              <a:buNone/>
              <a:defRPr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Study &amp; Evaluate: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Impact of OO Concepts</a:t>
            </a:r>
          </a:p>
          <a:p>
            <a:pPr lvl="1"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Classes, Templates, Inheritance, etc.</a:t>
            </a:r>
          </a:p>
          <a:p>
            <a:pPr lvl="1"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Benchmarking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Compiled vs. Interpreted Approaches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Safety &amp; Security Aspects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Coding Guidelines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Verification Aspects</a:t>
            </a:r>
          </a:p>
          <a:p>
            <a:pPr>
              <a:defRPr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536DBCCA-6E5D-4D85-9CB7-2BD9781BD6BF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36270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0537" cy="622300"/>
          </a:xfrm>
        </p:spPr>
        <p:txBody>
          <a:bodyPr/>
          <a:lstStyle/>
          <a:p>
            <a:r>
              <a:rPr lang="de-DE" altLang="de-DE" dirty="0"/>
              <a:t>References</a:t>
            </a:r>
            <a:endParaRPr lang="en-GB" altLang="de-DE" dirty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https://www.mbed.com/en/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https://github.com/mbed-Infineon-XMC/mbed-os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536DBCCA-6E5D-4D85-9CB7-2BD9781BD6BF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4101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9706700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PT_MS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Vorlage_PPT_MES</Template>
  <TotalTime>0</TotalTime>
  <Words>300</Words>
  <Application>Microsoft Office PowerPoint</Application>
  <PresentationFormat>Bildschirmpräsentation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Wingdings</vt:lpstr>
      <vt:lpstr>Vorlage_PPT_MSE</vt:lpstr>
      <vt:lpstr>Mbed-OS Porting mbed to the XMC Infineon platform</vt:lpstr>
      <vt:lpstr>Mbed-OS overview</vt:lpstr>
      <vt:lpstr>How the mbed platform works</vt:lpstr>
      <vt:lpstr>Key Features</vt:lpstr>
      <vt:lpstr>Infineon XMC driver support</vt:lpstr>
      <vt:lpstr>Master Thesis concept</vt:lpstr>
      <vt:lpstr>References</vt:lpstr>
    </vt:vector>
  </TitlesOfParts>
  <Company>LOYTEC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Fränz Ney</dc:creator>
  <cp:lastModifiedBy>Fränz Ney</cp:lastModifiedBy>
  <cp:revision>18</cp:revision>
  <dcterms:created xsi:type="dcterms:W3CDTF">2018-02-16T20:05:17Z</dcterms:created>
  <dcterms:modified xsi:type="dcterms:W3CDTF">2018-10-08T21:00:15Z</dcterms:modified>
</cp:coreProperties>
</file>