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embeddedFontLst>
    <p:embeddedFont>
      <p:font typeface="Franklin Gothic" panose="020B0604020202020204" charset="0"/>
      <p:bold r:id="rId8"/>
    </p:embeddedFont>
    <p:embeddedFont>
      <p:font typeface="Libre Franklin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meline ">
  <p:cSld name="Timeline 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 Col">
  <p:cSld name="2 Col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 col">
  <p:cSld name="3 col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 You">
  <p:cSld name="Thank You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ummary ">
  <p:cSld name="Summary 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reak">
  <p:cSld name="Brea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rt">
  <p:cSld name="Char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able">
  <p:cSld name="Table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">
  <p:cSld name="Quot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eam">
  <p:cSld name="Team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816339" y="1065766"/>
            <a:ext cx="5490322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 dirty="0"/>
              <a:t>Basic Details of the Team and Problem Statement</a:t>
            </a:r>
            <a:endParaRPr dirty="0"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352410" y="2151466"/>
            <a:ext cx="6045695" cy="4363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Name: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>
              <a:latin typeface="Franklin Gothic"/>
              <a:sym typeface="Franklin Gothic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CA655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7CA655"/>
                </a:solidFill>
                <a:effectLst/>
                <a:uLnTx/>
                <a:uFillTx/>
                <a:latin typeface="Franklin Gothic"/>
                <a:ea typeface="Franklin Gothic"/>
                <a:cs typeface="Franklin Gothic"/>
                <a:sym typeface="Franklin Gothic"/>
              </a:rPr>
              <a:t>Institute Name: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7CA655"/>
              </a:solidFill>
              <a:effectLst/>
              <a:uLnTx/>
              <a:uFillTx/>
              <a:latin typeface="Libre Franklin"/>
              <a:sym typeface="Libre Frankli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Solution Name(optional):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/>
          </a:p>
        </p:txBody>
      </p:sp>
      <p:sp>
        <p:nvSpPr>
          <p:cNvPr id="5" name="Google Shape;210;p1">
            <a:extLst>
              <a:ext uri="{FF2B5EF4-FFF2-40B4-BE49-F238E27FC236}">
                <a16:creationId xmlns:a16="http://schemas.microsoft.com/office/drawing/2014/main" id="{587AE01B-3D94-89C6-D7CD-C4537195324C}"/>
              </a:ext>
            </a:extLst>
          </p:cNvPr>
          <p:cNvSpPr txBox="1">
            <a:spLocks/>
          </p:cNvSpPr>
          <p:nvPr/>
        </p:nvSpPr>
        <p:spPr>
          <a:xfrm>
            <a:off x="1272619" y="3056098"/>
            <a:ext cx="2771480" cy="745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00000"/>
              </a:lnSpc>
              <a:buSzPts val="3600"/>
            </a:pPr>
            <a:r>
              <a:rPr lang="en-US" sz="2000" dirty="0"/>
              <a:t>Add your solution LOGO (optional).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6B831A-5B48-7535-C99D-467D7AB16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32" y="301747"/>
            <a:ext cx="2329201" cy="628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59C2C1-343C-004C-8F21-15C142E40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2636" y="301747"/>
            <a:ext cx="2549456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71550" y="2289363"/>
            <a:ext cx="6024054" cy="287744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 </a:t>
            </a:r>
            <a:endParaRPr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20" name="Google Shape;220;p2"/>
          <p:cNvSpPr>
            <a:spLocks noGrp="1"/>
          </p:cNvSpPr>
          <p:nvPr>
            <p:ph type="pic" idx="2"/>
          </p:nvPr>
        </p:nvSpPr>
        <p:spPr>
          <a:xfrm>
            <a:off x="7378575" y="144261"/>
            <a:ext cx="4689138" cy="3451543"/>
          </a:xfrm>
          <a:prstGeom prst="rect">
            <a:avLst/>
          </a:prstGeom>
          <a:noFill/>
          <a:ln>
            <a:noFill/>
          </a:ln>
        </p:spPr>
      </p:sp>
      <p:sp>
        <p:nvSpPr>
          <p:cNvPr id="221" name="Google Shape;221;p2"/>
          <p:cNvSpPr txBox="1"/>
          <p:nvPr/>
        </p:nvSpPr>
        <p:spPr>
          <a:xfrm>
            <a:off x="7378575" y="2118476"/>
            <a:ext cx="468913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Add process flow chart or simulated image of prototype or any relevant image related to your idea</a:t>
            </a:r>
            <a:endParaRPr/>
          </a:p>
        </p:txBody>
      </p:sp>
      <p:sp>
        <p:nvSpPr>
          <p:cNvPr id="222" name="Google Shape;222;p2"/>
          <p:cNvSpPr txBox="1"/>
          <p:nvPr/>
        </p:nvSpPr>
        <p:spPr>
          <a:xfrm>
            <a:off x="7378575" y="3820783"/>
            <a:ext cx="4572001" cy="27590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/>
              <a:t>Describe your Use Cases here</a:t>
            </a:r>
            <a:endParaRPr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67531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/>
              <a:t>  </a:t>
            </a:r>
            <a:endParaRPr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/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Name: Type Your Name Here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			                                   Stream 			                                      Year (I,II,III,IV):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Name: Type Your Name Here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			                                   Stream 			                                      Year (I,II,III,IV):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Type Your Name Here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			                                   Stream 			                                      Year (I,II,III,IV):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Name: Type Your Name Here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			                                   Stream 			                                      Year (I,II,III,IV):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Important Pointers</a:t>
            </a:r>
            <a:endParaRPr/>
          </a:p>
        </p:txBody>
      </p:sp>
      <p:sp>
        <p:nvSpPr>
          <p:cNvPr id="244" name="Google Shape;244;p5"/>
          <p:cNvSpPr txBox="1">
            <a:spLocks noGrp="1"/>
          </p:cNvSpPr>
          <p:nvPr>
            <p:ph type="body" idx="2"/>
          </p:nvPr>
        </p:nvSpPr>
        <p:spPr>
          <a:xfrm>
            <a:off x="952499" y="1757499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/>
              <a:t>Please ensure below pointers are met while  </a:t>
            </a:r>
            <a:endParaRPr dirty="0"/>
          </a:p>
        </p:txBody>
      </p:sp>
      <p:sp>
        <p:nvSpPr>
          <p:cNvPr id="245" name="Google Shape;245;p5"/>
          <p:cNvSpPr txBox="1">
            <a:spLocks noGrp="1"/>
          </p:cNvSpPr>
          <p:nvPr>
            <p:ph type="body" idx="1"/>
          </p:nvPr>
        </p:nvSpPr>
        <p:spPr>
          <a:xfrm>
            <a:off x="952499" y="2241333"/>
            <a:ext cx="10572561" cy="392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Kindly keep the maximum slides limit to 4 pages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All the topics should be utilized for description of your idea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Try to avoid paragraphs and post your idea in points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Keep your explanation precisely and easy to understand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Idea should be unique and novel. If it has a business potential more weightage will be given. 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Apart from this PPT abstract of your idea will be asked separately while submitting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You need to save the file in PDF and upload the same on portal. No PPT, Word Doc or any other format will be supported.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You can redesign the ppt but make sure don’t change the format.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You can delete this slide (Important Pointers) when you upload the details of your idea on </a:t>
            </a:r>
            <a:r>
              <a:rPr lang="en-US" dirty="0" err="1"/>
              <a:t>HackDiwas</a:t>
            </a:r>
            <a:r>
              <a:rPr lang="en-US" dirty="0"/>
              <a:t> portal.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All the best teams see you at the event day.</a:t>
            </a:r>
            <a:endParaRPr dirty="0"/>
          </a:p>
        </p:txBody>
      </p:sp>
      <p:sp>
        <p:nvSpPr>
          <p:cNvPr id="246" name="Google Shape;246;p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368</Words>
  <Application>Microsoft Office PowerPoint</Application>
  <PresentationFormat>Widescreen</PresentationFormat>
  <Paragraphs>43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Noto Sans Symbols</vt:lpstr>
      <vt:lpstr>Libre Franklin</vt:lpstr>
      <vt:lpstr>Franklin Gothic</vt:lpstr>
      <vt:lpstr>Calibri</vt:lpstr>
      <vt:lpstr>Arial</vt:lpstr>
      <vt:lpstr>Theme1</vt:lpstr>
      <vt:lpstr>Basic Details of the Team and Problem Statement</vt:lpstr>
      <vt:lpstr>Idea/Approach Details</vt:lpstr>
      <vt:lpstr>Idea/Approach Details</vt:lpstr>
      <vt:lpstr>Team Member Details </vt:lpstr>
      <vt:lpstr>Important Pointers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Sanskar Dubey</cp:lastModifiedBy>
  <cp:revision>3</cp:revision>
  <dcterms:created xsi:type="dcterms:W3CDTF">2022-02-11T07:14:46Z</dcterms:created>
  <dcterms:modified xsi:type="dcterms:W3CDTF">2024-04-09T23:07:48Z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