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3DXxKD8Alz9KLcNtRDqjotI/g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d347d205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2fd347d205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d347d205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2" name="Google Shape;92;g2fd347d205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2fd347d205f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d347d205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" name="Google Shape;104;g2fd347d205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2fd347d205f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d347d205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6" name="Google Shape;116;g2fd347d205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2fd347d205f_0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d347d205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8" name="Google Shape;128;g2fd347d205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2fd347d205f_0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fd347d205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0" name="Google Shape;140;g2fd347d205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2fd347d205f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fd347d205f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2" name="Google Shape;152;g2fd347d205f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fd347d205f_0_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d347d205f_0_7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2fd347d205f_0_7"/>
          <p:cNvSpPr/>
          <p:nvPr/>
        </p:nvSpPr>
        <p:spPr>
          <a:xfrm>
            <a:off x="5656780" y="851521"/>
            <a:ext cx="4638605" cy="5154967"/>
          </a:xfrm>
          <a:custGeom>
            <a:avLst/>
            <a:gdLst/>
            <a:ahLst/>
            <a:cxnLst/>
            <a:rect l="l" t="t" r="r" b="b"/>
            <a:pathLst>
              <a:path w="6184806" h="5154967" extrusionOk="0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rgbClr val="7F7F7F">
              <a:alpha val="1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2fd347d205f_0_7"/>
          <p:cNvSpPr txBox="1">
            <a:spLocks noGrp="1"/>
          </p:cNvSpPr>
          <p:nvPr>
            <p:ph type="subTitle" idx="1"/>
          </p:nvPr>
        </p:nvSpPr>
        <p:spPr>
          <a:xfrm>
            <a:off x="1760985" y="648614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PAGE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g2fd347d205f_0_7"/>
          <p:cNvSpPr txBox="1">
            <a:spLocks noGrp="1"/>
          </p:cNvSpPr>
          <p:nvPr>
            <p:ph type="ctrTitle"/>
          </p:nvPr>
        </p:nvSpPr>
        <p:spPr>
          <a:xfrm>
            <a:off x="842563" y="-526757"/>
            <a:ext cx="10363200" cy="20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HackDiwas</a:t>
            </a:r>
            <a:r>
              <a:rPr lang="en-US" sz="4000" b="1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2.0 </a:t>
            </a:r>
            <a:endParaRPr sz="4000" b="1" dirty="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8" name="Google Shape;88;g2fd347d205f_0_7"/>
          <p:cNvSpPr txBox="1"/>
          <p:nvPr/>
        </p:nvSpPr>
        <p:spPr>
          <a:xfrm>
            <a:off x="331286" y="2076450"/>
            <a:ext cx="59247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 ID –</a:t>
            </a:r>
            <a:endParaRPr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 Title-</a:t>
            </a:r>
            <a:endParaRPr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Theme-</a:t>
            </a:r>
            <a:endParaRPr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 Category- Software/Hardware</a:t>
            </a:r>
            <a:endParaRPr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ID-</a:t>
            </a:r>
            <a:endParaRPr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 (Registered on portal)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E8D195-9246-56C7-9B57-3A3E4F26A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059" y="3049828"/>
            <a:ext cx="3864076" cy="7330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d347d205f_0_16"/>
          <p:cNvSpPr/>
          <p:nvPr/>
        </p:nvSpPr>
        <p:spPr>
          <a:xfrm>
            <a:off x="0" y="6354762"/>
            <a:ext cx="12192000" cy="5031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2fd347d205f_0_16"/>
          <p:cNvSpPr txBox="1"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IDEA TITLE</a:t>
            </a:r>
            <a:endParaRPr/>
          </a:p>
        </p:txBody>
      </p:sp>
      <p:sp>
        <p:nvSpPr>
          <p:cNvPr id="97" name="Google Shape;97;g2fd347d205f_0_16"/>
          <p:cNvSpPr txBox="1"/>
          <p:nvPr/>
        </p:nvSpPr>
        <p:spPr>
          <a:xfrm>
            <a:off x="-1" y="2064921"/>
            <a:ext cx="121920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❖"/>
            </a:pPr>
            <a:r>
              <a:rPr lang="en-US" sz="3200" b="1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Proposed Solution (Describe your Idea/Solution/Prototype)</a:t>
            </a:r>
            <a:endParaRPr sz="3200"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Detailed explanation of the proposed solution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How it addresses the problem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Innovation and uniqueness of the solution </a:t>
            </a:r>
            <a:endParaRPr/>
          </a:p>
        </p:txBody>
      </p:sp>
      <p:sp>
        <p:nvSpPr>
          <p:cNvPr id="98" name="Google Shape;98;g2fd347d205f_0_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9" name="Google Shape;99;g2fd347d205f_0_16" descr="Your startup LOGO"/>
          <p:cNvSpPr/>
          <p:nvPr/>
        </p:nvSpPr>
        <p:spPr>
          <a:xfrm>
            <a:off x="329773" y="252246"/>
            <a:ext cx="1251900" cy="8073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Team Name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2fd347d205f_0_16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FFFFFF"/>
              </a:buClr>
              <a:buSzPts val="1200"/>
            </a:pPr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 HackDiwas2.0 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Idea submission- Template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8A669A-49E2-47D9-B932-C614C3C96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729" y="268680"/>
            <a:ext cx="3288498" cy="6238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d347d205f_0_27"/>
          <p:cNvSpPr/>
          <p:nvPr/>
        </p:nvSpPr>
        <p:spPr>
          <a:xfrm>
            <a:off x="0" y="6354762"/>
            <a:ext cx="12192000" cy="5031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2fd347d205f_0_27"/>
          <p:cNvSpPr txBox="1">
            <a:spLocks noGrp="1"/>
          </p:cNvSpPr>
          <p:nvPr>
            <p:ph type="title"/>
          </p:nvPr>
        </p:nvSpPr>
        <p:spPr>
          <a:xfrm>
            <a:off x="1806825" y="1674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TECHNICAL APPROACH</a:t>
            </a:r>
            <a:endParaRPr dirty="0"/>
          </a:p>
        </p:txBody>
      </p:sp>
      <p:sp>
        <p:nvSpPr>
          <p:cNvPr id="109" name="Google Shape;109;g2fd347d205f_0_27"/>
          <p:cNvSpPr txBox="1"/>
          <p:nvPr/>
        </p:nvSpPr>
        <p:spPr>
          <a:xfrm>
            <a:off x="609600" y="2533653"/>
            <a:ext cx="93852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Technologies to be used (e.g. programming languages, frameworks, hardware)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Methodology and process for implementation (Flow Charts/Images/ working prototype)</a:t>
            </a:r>
            <a:endParaRPr/>
          </a:p>
        </p:txBody>
      </p:sp>
      <p:sp>
        <p:nvSpPr>
          <p:cNvPr id="110" name="Google Shape;110;g2fd347d205f_0_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1" name="Google Shape;111;g2fd347d205f_0_27" descr="Your startup LOGO"/>
          <p:cNvSpPr/>
          <p:nvPr/>
        </p:nvSpPr>
        <p:spPr>
          <a:xfrm>
            <a:off x="329773" y="252246"/>
            <a:ext cx="1251900" cy="8073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Team Name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2fd347d205f_0_27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FFFFFF"/>
              </a:buClr>
              <a:buSzPts val="1200"/>
            </a:pPr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 HackDiwas2.0 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Idea submission- Template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AF9179-7D49-FAB4-94A2-6D47962DD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926" y="252246"/>
            <a:ext cx="3288498" cy="6238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d347d205f_0_38"/>
          <p:cNvSpPr/>
          <p:nvPr/>
        </p:nvSpPr>
        <p:spPr>
          <a:xfrm>
            <a:off x="1" y="6354762"/>
            <a:ext cx="12192000" cy="5031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2fd347d205f_0_38"/>
          <p:cNvSpPr txBox="1">
            <a:spLocks noGrp="1"/>
          </p:cNvSpPr>
          <p:nvPr>
            <p:ph type="title"/>
          </p:nvPr>
        </p:nvSpPr>
        <p:spPr>
          <a:xfrm>
            <a:off x="1581673" y="286974"/>
            <a:ext cx="7817966" cy="951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FEASIBILITY AND VIABILITY</a:t>
            </a:r>
            <a:endParaRPr dirty="0"/>
          </a:p>
        </p:txBody>
      </p:sp>
      <p:sp>
        <p:nvSpPr>
          <p:cNvPr id="121" name="Google Shape;121;g2fd347d205f_0_38"/>
          <p:cNvSpPr txBox="1"/>
          <p:nvPr/>
        </p:nvSpPr>
        <p:spPr>
          <a:xfrm>
            <a:off x="609600" y="2533653"/>
            <a:ext cx="9385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 of the feasibility of the idea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 challenges and risks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Strategies for overcoming these challenges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2fd347d205f_0_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3" name="Google Shape;123;g2fd347d205f_0_38" descr="Your startup LOGO"/>
          <p:cNvSpPr/>
          <p:nvPr/>
        </p:nvSpPr>
        <p:spPr>
          <a:xfrm>
            <a:off x="329773" y="252246"/>
            <a:ext cx="1251900" cy="8073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Team Name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2fd347d205f_0_38"/>
          <p:cNvSpPr txBox="1"/>
          <p:nvPr/>
        </p:nvSpPr>
        <p:spPr>
          <a:xfrm>
            <a:off x="4865006" y="6390557"/>
            <a:ext cx="320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2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 HackDiwas2.0 Idea submission- Template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5067C9-96F4-5412-5E78-3FB5D54F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078" y="234655"/>
            <a:ext cx="3288498" cy="6238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d347d205f_0_49"/>
          <p:cNvSpPr/>
          <p:nvPr/>
        </p:nvSpPr>
        <p:spPr>
          <a:xfrm>
            <a:off x="0" y="6354762"/>
            <a:ext cx="12192000" cy="5031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2fd347d205f_0_49"/>
          <p:cNvSpPr txBox="1">
            <a:spLocks noGrp="1"/>
          </p:cNvSpPr>
          <p:nvPr>
            <p:ph type="title"/>
          </p:nvPr>
        </p:nvSpPr>
        <p:spPr>
          <a:xfrm>
            <a:off x="1806825" y="305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IMPACT AND BENEFITS</a:t>
            </a:r>
            <a:endParaRPr/>
          </a:p>
        </p:txBody>
      </p:sp>
      <p:sp>
        <p:nvSpPr>
          <p:cNvPr id="133" name="Google Shape;133;g2fd347d205f_0_49"/>
          <p:cNvSpPr txBox="1"/>
          <p:nvPr/>
        </p:nvSpPr>
        <p:spPr>
          <a:xfrm>
            <a:off x="609600" y="2533653"/>
            <a:ext cx="9385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 impact on the target audience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Benefits of the solution (social, economic, environmental, etc.)</a:t>
            </a:r>
            <a:endParaRPr/>
          </a:p>
        </p:txBody>
      </p:sp>
      <p:sp>
        <p:nvSpPr>
          <p:cNvPr id="134" name="Google Shape;134;g2fd347d205f_0_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35" name="Google Shape;135;g2fd347d205f_0_49" descr="Your startup LOGO"/>
          <p:cNvSpPr/>
          <p:nvPr/>
        </p:nvSpPr>
        <p:spPr>
          <a:xfrm>
            <a:off x="329773" y="252246"/>
            <a:ext cx="1251900" cy="8073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Team Name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2fd347d205f_0_49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FFFFFF"/>
              </a:buClr>
              <a:buSzPts val="1200"/>
            </a:pPr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 HackDiwas2.0 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Idea submission- Template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7A90FC-33E4-432F-9222-2DF7DB3EE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926" y="252246"/>
            <a:ext cx="3288498" cy="6238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d347d205f_0_60"/>
          <p:cNvSpPr/>
          <p:nvPr/>
        </p:nvSpPr>
        <p:spPr>
          <a:xfrm>
            <a:off x="0" y="6354762"/>
            <a:ext cx="12192000" cy="5031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2fd347d205f_0_60"/>
          <p:cNvSpPr txBox="1">
            <a:spLocks noGrp="1"/>
          </p:cNvSpPr>
          <p:nvPr>
            <p:ph type="title"/>
          </p:nvPr>
        </p:nvSpPr>
        <p:spPr>
          <a:xfrm>
            <a:off x="1806825" y="252238"/>
            <a:ext cx="7170027" cy="148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RESEARCH  AND REFERENCES</a:t>
            </a:r>
            <a:endParaRPr dirty="0"/>
          </a:p>
        </p:txBody>
      </p:sp>
      <p:sp>
        <p:nvSpPr>
          <p:cNvPr id="145" name="Google Shape;145;g2fd347d205f_0_60"/>
          <p:cNvSpPr txBox="1"/>
          <p:nvPr/>
        </p:nvSpPr>
        <p:spPr>
          <a:xfrm>
            <a:off x="609600" y="2795263"/>
            <a:ext cx="938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Details / Links of the reference and research work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fd347d205f_0_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47" name="Google Shape;147;g2fd347d205f_0_60" descr="Your startup LOGO"/>
          <p:cNvSpPr/>
          <p:nvPr/>
        </p:nvSpPr>
        <p:spPr>
          <a:xfrm>
            <a:off x="329773" y="252246"/>
            <a:ext cx="1251900" cy="8073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Team Name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2fd347d205f_0_60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FFFFFF"/>
              </a:buClr>
              <a:buSzPts val="1200"/>
            </a:pPr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 HackDiwas2.0 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Idea submission- Template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27AAB6-E072-F3CA-E725-81A979504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3502" y="252238"/>
            <a:ext cx="3288498" cy="6238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d347d205f_0_71"/>
          <p:cNvSpPr/>
          <p:nvPr/>
        </p:nvSpPr>
        <p:spPr>
          <a:xfrm>
            <a:off x="0" y="6354762"/>
            <a:ext cx="12192000" cy="5031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2fd347d205f_0_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57" name="Google Shape;157;g2fd347d205f_0_71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@HackDiwas2.0 Idea submission- Template</a:t>
            </a:r>
            <a:endParaRPr dirty="0"/>
          </a:p>
        </p:txBody>
      </p:sp>
      <p:sp>
        <p:nvSpPr>
          <p:cNvPr id="158" name="Google Shape;158;g2fd347d205f_0_71"/>
          <p:cNvSpPr/>
          <p:nvPr/>
        </p:nvSpPr>
        <p:spPr>
          <a:xfrm>
            <a:off x="0" y="1791032"/>
            <a:ext cx="12192000" cy="431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AE5F1"/>
          </a:solidFill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2fd347d205f_0_71"/>
          <p:cNvSpPr txBox="1"/>
          <p:nvPr/>
        </p:nvSpPr>
        <p:spPr>
          <a:xfrm>
            <a:off x="367832" y="1915454"/>
            <a:ext cx="11764800" cy="4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Kindly keep the maximum slides limit up to six </a:t>
            </a:r>
            <a:r>
              <a:rPr lang="en-US" sz="18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(6).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Including the title slide) 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to avoid paragraphs and post your idea in points /diagrams / Infographics /pictures 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your explanation precise and easy to understand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 should be unique and novel. 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only use provided 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making the 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PPT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without changing the idea details pointers (mentioned in previous slides).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need to save the file in PDF and upload the same on portal. No PPT, Word Doc or any other format will be supported.</a:t>
            </a: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1800" b="1" dirty="0">
                <a:solidFill>
                  <a:schemeClr val="dk1"/>
                </a:solidFill>
              </a:rPr>
              <a:t>Logo as per your theme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Note - You can delete this slide (Important Pointers) when you upload the details of your idea on Google form.</a:t>
            </a:r>
            <a:endParaRPr sz="1600" b="1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2fd347d205f_0_71"/>
          <p:cNvSpPr txBox="1"/>
          <p:nvPr/>
        </p:nvSpPr>
        <p:spPr>
          <a:xfrm>
            <a:off x="1393371" y="107066"/>
            <a:ext cx="8410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INSTRUCTIONS</a:t>
            </a:r>
            <a:endParaRPr sz="3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g2fd347d205f_0_71"/>
          <p:cNvSpPr txBox="1"/>
          <p:nvPr/>
        </p:nvSpPr>
        <p:spPr>
          <a:xfrm>
            <a:off x="602343" y="1181900"/>
            <a:ext cx="95577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ensure below pointers are met while submitting the Idea PPT: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F0DDD8-5AED-C17D-8C10-88D04841B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502" y="4457222"/>
            <a:ext cx="3288498" cy="6238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D042E6-8549-C6CC-FCA1-C039F603E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309" y="107066"/>
            <a:ext cx="3146323" cy="596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980442-7761-95ED-8508-7EDC2D1F6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2200" y="4457222"/>
            <a:ext cx="3288498" cy="6238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342</Words>
  <Application>Microsoft Office PowerPoint</Application>
  <PresentationFormat>Widescreen</PresentationFormat>
  <Paragraphs>63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Garamond</vt:lpstr>
      <vt:lpstr>Noto Sans Symbols</vt:lpstr>
      <vt:lpstr>Oswald</vt:lpstr>
      <vt:lpstr>Times New Roman</vt:lpstr>
      <vt:lpstr>Office Theme</vt:lpstr>
      <vt:lpstr>HackDiwas 2.0 </vt:lpstr>
      <vt:lpstr> IDEA TITLE</vt:lpstr>
      <vt:lpstr>TECHNICAL APPROACH</vt:lpstr>
      <vt:lpstr>FEASIBILITY AND VIABILITY</vt:lpstr>
      <vt:lpstr>IMPACT AND BENEFITS</vt:lpstr>
      <vt:lpstr>RESEARCH  AND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HackDiwas 2.0</dc:title>
  <dc:creator>Akash Kumar</dc:creator>
  <cp:lastModifiedBy>KAVALJEET SINGH</cp:lastModifiedBy>
  <cp:revision>4</cp:revision>
  <dcterms:created xsi:type="dcterms:W3CDTF">2006-08-16T00:00:00Z</dcterms:created>
  <dcterms:modified xsi:type="dcterms:W3CDTF">2025-04-06T18:55:32Z</dcterms:modified>
</cp:coreProperties>
</file>