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F29B2-7A0C-4262-99AE-616ED329D5DC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AEFB6-9600-4E4F-9C08-AE40A5EA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35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AEFB6-9600-4E4F-9C08-AE40A5EAF3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3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26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1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772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5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00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612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611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21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9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3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3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48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42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0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2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50673-FC59-4DA3-A25A-0401B6C5FE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3915-0122-4E5A-8452-79D36EF26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82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B4B1F-55A6-4EA1-ABB8-0D822FE0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4326"/>
            <a:ext cx="9144000" cy="1191636"/>
          </a:xfrm>
        </p:spPr>
        <p:txBody>
          <a:bodyPr/>
          <a:lstStyle/>
          <a:p>
            <a:pPr algn="ctr" rtl="0" fontAlgn="base"/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МОЛОДЕЖНОЙ ПОЛИТИКИ </a:t>
            </a:r>
            <a:b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СВЕРДЛОВСКОЙ ОБЛАСТИ </a:t>
            </a:r>
            <a:b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ГАПОУ СО «ЕКАТЕРИНБУРГСКИЙ МОНТАЖНЫЙ КОЛЛЕДЖ» </a:t>
            </a:r>
            <a:endParaRPr lang="ru-RU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AECC47-9B11-44B9-ADB2-9D867EEAA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325" y="3602038"/>
            <a:ext cx="7305964" cy="1655762"/>
          </a:xfrm>
        </p:spPr>
        <p:txBody>
          <a:bodyPr>
            <a:normAutofit fontScale="85000" lnSpcReduction="10000"/>
          </a:bodyPr>
          <a:lstStyle/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 «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МДК. 09.02 Оптимизация веб-приложений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веб-приложения бренда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Сушкоф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Дель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Песто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предметной области «Рестораны (доставка готовой продукции заказчику)» на территории России, города Екатеринбурга с применением платформы конструктора сайта Тинькофф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b="0" i="0" dirty="0">
              <a:solidFill>
                <a:srgbClr val="20897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54030-409B-4A22-8201-8B6DF768C2BA}"/>
              </a:ext>
            </a:extLst>
          </p:cNvPr>
          <p:cNvSpPr txBox="1"/>
          <p:nvPr/>
        </p:nvSpPr>
        <p:spPr>
          <a:xfrm>
            <a:off x="6146307" y="5811798"/>
            <a:ext cx="543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группы ИП-81-к Кондратьев Н.А.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20C2D-8F85-4353-BEC7-E7E66497F3D7}"/>
              </a:ext>
            </a:extLst>
          </p:cNvPr>
          <p:cNvSpPr txBox="1"/>
          <p:nvPr/>
        </p:nvSpPr>
        <p:spPr>
          <a:xfrm>
            <a:off x="6146307" y="6181130"/>
            <a:ext cx="475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 </a:t>
            </a:r>
            <a:r>
              <a:rPr lang="ru-RU" dirty="0"/>
              <a:t>Матвеев А.В.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9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9D06818-963F-43B6-BAF9-0CC2ABBC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829" y="1659118"/>
            <a:ext cx="9601196" cy="355696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конкурентов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конкурентов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https://usta-rest.ru/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https://dodopizza.ru/ekaterinburg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https://lifemart.ru/blyuda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https://pizzaman.ru/ekaterinburg/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82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51963" y="1555421"/>
            <a:ext cx="5708713" cy="3186261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ключевых запросов:</a:t>
            </a: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запросы – это слова, которые вбивают пользователи в поисковую строку.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подбора ключевых запросов и его анализа, использован сервис – Яндекс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Wordstat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3CEA671-840B-4F0B-895B-EF7A47D4D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11015"/>
              </p:ext>
            </p:extLst>
          </p:nvPr>
        </p:nvGraphicFramePr>
        <p:xfrm>
          <a:off x="6660332" y="923925"/>
          <a:ext cx="4579168" cy="5121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2685">
                  <a:extLst>
                    <a:ext uri="{9D8B030D-6E8A-4147-A177-3AD203B41FA5}">
                      <a16:colId xmlns:a16="http://schemas.microsoft.com/office/drawing/2014/main" val="1853391051"/>
                    </a:ext>
                  </a:extLst>
                </a:gridCol>
                <a:gridCol w="666483">
                  <a:extLst>
                    <a:ext uri="{9D8B030D-6E8A-4147-A177-3AD203B41FA5}">
                      <a16:colId xmlns:a16="http://schemas.microsoft.com/office/drawing/2014/main" val="124074451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Ключевые запросы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охват (число)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201458246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доставка еды екатеринбурге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13784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719812766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доставка еды +на дом екатеринбург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1394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3082604771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доставка еды екатеринбург круглосуточно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1351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3844308436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заказать еду +с доставкой екатеринбург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552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2237084986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доставка готовой еды екатеринбург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355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362502477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бесплатная доставка еды +в екатеринбурге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270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3939263480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доставка еды екатеринбург недорого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260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487168291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заказать доставку еды +на дом +в екатеринбурге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234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2118367348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доставка еды +в екатеринбурге +на дом бесплатная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153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458900767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доставка еды екатеринбург рестораны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147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2056716567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бесплатная доставка еды екатеринбург круглосуточно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141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3051559690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заказать еду +в екатеринбурге бесплатная доставка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113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2669457437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заказать еду +в екатеринбурге +с доставкой круглосуточно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106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1340129281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заказ еды екатеринбург +с бесплатной доставкой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91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3841150889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доставка китайской еды екатеринбург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6" marR="9216" marT="9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80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16" marR="9216" marT="9216" marB="0" anchor="ctr"/>
                </a:tc>
                <a:extLst>
                  <a:ext uri="{0D108BD9-81ED-4DB2-BD59-A6C34878D82A}">
                    <a16:rowId xmlns:a16="http://schemas.microsoft.com/office/drawing/2014/main" val="58467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8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63F91-92FF-4125-8321-4DFD6049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536" y="857521"/>
            <a:ext cx="6010371" cy="4904318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семантического ядра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Семантическое ядро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упорядоченный набор слов, их морфологических форм и словосочетаний, характеризующих вид деятельности, товаров и услуг, предлагаемых сайтом.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подбора ключевых слов так же будет использован Яндекс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Wordstat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dirty="0"/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B853351-58C3-468F-90E5-845A15DBC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13147"/>
              </p:ext>
            </p:extLst>
          </p:nvPr>
        </p:nvGraphicFramePr>
        <p:xfrm>
          <a:off x="8067675" y="1288386"/>
          <a:ext cx="3086100" cy="4281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0255">
                  <a:extLst>
                    <a:ext uri="{9D8B030D-6E8A-4147-A177-3AD203B41FA5}">
                      <a16:colId xmlns:a16="http://schemas.microsoft.com/office/drawing/2014/main" val="2847459719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819941822"/>
                    </a:ext>
                  </a:extLst>
                </a:gridCol>
              </a:tblGrid>
              <a:tr h="4756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Ключевые слова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Охват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9345729"/>
                  </a:ext>
                </a:extLst>
              </a:tr>
              <a:tr h="4756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заказать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157934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8134992"/>
                  </a:ext>
                </a:extLst>
              </a:tr>
              <a:tr h="4756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екатеринбург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17306999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8498735"/>
                  </a:ext>
                </a:extLst>
              </a:tr>
              <a:tr h="4756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круглосуточно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53414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0072134"/>
                  </a:ext>
                </a:extLst>
              </a:tr>
              <a:tr h="4756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доставка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369275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6935939"/>
                  </a:ext>
                </a:extLst>
              </a:tr>
              <a:tr h="4756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еда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118660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1529372"/>
                  </a:ext>
                </a:extLst>
              </a:tr>
              <a:tr h="4756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напитки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25222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707846"/>
                  </a:ext>
                </a:extLst>
              </a:tr>
              <a:tr h="4756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роллы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78695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4132270"/>
                  </a:ext>
                </a:extLst>
              </a:tr>
              <a:tr h="4756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пицца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158111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17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28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370817" y="510792"/>
            <a:ext cx="9601196" cy="5362107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текста страниц сайта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Шрифты используемые на страницах сайта: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заголовков: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Raleway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Bold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обычного текста: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Regular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Цвета текста: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цвет: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Дополнительный #1: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Дополнительный #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(17,17,17,.56)</a:t>
            </a:r>
          </a:p>
        </p:txBody>
      </p:sp>
    </p:spTree>
    <p:extLst>
      <p:ext uri="{BB962C8B-B14F-4D97-AF65-F5344CB8AC3E}">
        <p14:creationId xmlns:p14="http://schemas.microsoft.com/office/powerpoint/2010/main" val="268762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196D1-CFE4-4D2F-ACFC-23763BDC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682" y="605060"/>
            <a:ext cx="4756606" cy="5003889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уникальности текста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я брал с рассматриваемого сайта и немного модифицировал его так, чтобы он соответствовал оптимизированным ключевым словам.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1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2536" y="388245"/>
            <a:ext cx="9601196" cy="4928474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SEO-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оптимизации проекта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семантического ядра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текста страниц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анкорных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ссылок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страницах сайта.</a:t>
            </a:r>
          </a:p>
        </p:txBody>
      </p:sp>
    </p:spTree>
    <p:extLst>
      <p:ext uri="{BB962C8B-B14F-4D97-AF65-F5344CB8AC3E}">
        <p14:creationId xmlns:p14="http://schemas.microsoft.com/office/powerpoint/2010/main" val="60780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оптимизации сайта уменьшилось количество ошибок и предупреждений в разметке. До оптимизации их было 110, а после 104 штуки. Это не большой результат, но и нужно учесть, что это не ручная верстка, а конструктор.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Что касается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-оптимизации, нельзя в полной мере сказать, что она улучшилась по сравнению с разбираемым проектом, так как не было собрано «рабочей» статистики.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курсового проекта были получены: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 глубокие знания в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-оптимизации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Знания и умения работы с конструктором сайтов Тинькофф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92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525</Words>
  <Application>Microsoft Office PowerPoint</Application>
  <PresentationFormat>Широкоэкранный</PresentationFormat>
  <Paragraphs>74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Times New Roman</vt:lpstr>
      <vt:lpstr>Wingdings 3</vt:lpstr>
      <vt:lpstr>Ион</vt:lpstr>
      <vt:lpstr>МИНИСТЕРСТВО ОБРАЗОВАНИЯ И МОЛОДЕЖНОЙ ПОЛИТИКИ  СВЕРДЛОВСКОЙ ОБЛАСТИ  ГАПОУ СО «ЕКАТЕРИНБУРГСКИЙ МОНТАЖНЫЙ КОЛЛЕДЖ» </vt:lpstr>
      <vt:lpstr>Презентация PowerPoint</vt:lpstr>
      <vt:lpstr>Подбор ключевых запросов:  Ключевые запросы – это слова, которые вбивают пользователи в поисковую строку. Для подбора ключевых запросов и его анализа, использован сервис – Яндекс Wordstat. </vt:lpstr>
      <vt:lpstr>Создание семантического ядра   Семантическое ядро - упорядоченный набор слов, их морфологических форм и словосочетаний, характеризующих вид деятельности, товаров и услуг, предлагаемых сайтом. Для подбора ключевых слов так же будет использован Яндекс Wordstat. </vt:lpstr>
      <vt:lpstr>Оформление текста страниц сайта:   Шрифты используемые на страницах сайта: Для заголовков: Raleway Bold Для обычного текста: Roboto Regular   Цвета текста:  Основной цвет: black Дополнительный #1: white Дополнительный #2: rgba(17,17,17,.56)</vt:lpstr>
      <vt:lpstr>Проверка уникальности текста:    Текст я брал с рассматриваемого сайта и немного модифицировал его так, чтобы он соответствовал оптимизированным ключевым словам.  </vt:lpstr>
      <vt:lpstr>Настройка SEO-оптимизации проекта:  Создание семантического ядра Оптимизация текста страниц Настройка анкорных ссылок Заполнение title, description и keywords на страницах сайта.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ГАПОУ СО ЕМК</dc:title>
  <dc:creator>leonpatrushev@yandex.ru</dc:creator>
  <cp:lastModifiedBy>leonpatrushev@yandex.ru</cp:lastModifiedBy>
  <cp:revision>9</cp:revision>
  <dcterms:created xsi:type="dcterms:W3CDTF">2021-12-15T09:55:28Z</dcterms:created>
  <dcterms:modified xsi:type="dcterms:W3CDTF">2021-12-23T21:10:46Z</dcterms:modified>
</cp:coreProperties>
</file>