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90EF-7C15-9569-F818-646C03004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0304F-7570-B06A-5413-84D71F433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7DB67-BE22-E2A9-CFB0-985242DC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922B-242E-402D-ACF5-62319D42435F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3DCA3-362F-C174-EDBC-B5CD187C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BD4F5-6F34-4A17-19A8-328F9160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3893-E9D3-4BB8-A696-3E275A250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6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E32A-0DBD-9B0F-9473-C015FE95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DCEE8-AB64-B46F-535D-204E923D7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7FEE3-3175-145F-539C-96CEB654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922B-242E-402D-ACF5-62319D42435F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23E1A-3D6A-DC8C-F5A0-9856A8E4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4041F-CF46-F4CA-30A2-6B8BE597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3893-E9D3-4BB8-A696-3E275A250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24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7BF5D-5960-5CF6-E510-5229BDCBC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F6486-80C3-1C83-5C5C-73F8FF60F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7706-CDAA-4053-A451-94D0046B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922B-242E-402D-ACF5-62319D42435F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8CC7F-C633-6CFC-7387-9CC709B0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4825E-1629-C66C-E893-99DE27FA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3893-E9D3-4BB8-A696-3E275A250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26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AAC1C-E691-5920-B2F9-278D1C1E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C88F5-9778-2B08-72F4-8050E75E9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849EA-C2E7-1934-C082-4A0CEF83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922B-242E-402D-ACF5-62319D42435F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CCB2C-B4A4-4574-C07B-7F1DE1EB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8C10A-797D-B1C5-D564-2DA99F4C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3893-E9D3-4BB8-A696-3E275A250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23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D939-784E-7CC9-6AFB-ED3D4D86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F2EA9-58E4-8709-5DD5-310D5851C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97FE6-E1A3-1408-C153-B001BC6F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922B-242E-402D-ACF5-62319D42435F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F8461-E9C6-7A49-1A2B-0F00F751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FA680-C419-B641-D808-40A141C9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3893-E9D3-4BB8-A696-3E275A250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42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2FE1-C541-4BA4-D584-3E42D507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E7BB4-294D-0D27-A044-1E2815D13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C2074-C460-CAA8-D0D6-D0A4C0A3B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0B1C3-BE39-0501-1712-CBF1839D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922B-242E-402D-ACF5-62319D42435F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C2FD5-0E2E-54C5-6219-23321B5B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C13F5-8B4E-2320-FBBE-9D5487B8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3893-E9D3-4BB8-A696-3E275A250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35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0E6D-3AA9-9DCB-8E09-3E5AEBA4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6B05C-CD38-87A5-56E7-49542C8DB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D2DD6-6353-7E3C-4B8D-2B5F14488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467C0-1D0C-E960-0938-2F06517B3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E2AAE-1568-CF0B-B5F6-BF6B4DE4B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62033-6FE5-3ED9-797D-846CAF62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922B-242E-402D-ACF5-62319D42435F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233E-62B0-F463-DBA4-BBA5B3DA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82FDD-34E2-AE32-A9F5-2DF6F1FF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3893-E9D3-4BB8-A696-3E275A250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83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3804-8B41-8E6D-16BA-01EAA80D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D544A-5817-CA5B-1260-73CB5B92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922B-242E-402D-ACF5-62319D42435F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C8B47-EAA4-94AB-B077-E7147268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28EBB-1D2F-A37D-AD20-3D104E02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3893-E9D3-4BB8-A696-3E275A250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61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D552C-66FB-1CB6-4FC7-17CA2C27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922B-242E-402D-ACF5-62319D42435F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5837E-357A-7329-5FA4-0F187D80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089AE-C2C3-7001-C744-E534CD24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3893-E9D3-4BB8-A696-3E275A250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97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F9AA-7501-AE80-B2EE-14B05FA41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7B69B-0A4F-3059-64CE-46F7D733B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36B3E-8FD4-0198-44B8-C050ACF0F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3355B-B3F5-2A5E-2DC2-E19EFB4E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922B-242E-402D-ACF5-62319D42435F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23D13-8438-8E2E-B8C8-6CB79B62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1A4D3-A4F9-F11C-8774-8133384B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3893-E9D3-4BB8-A696-3E275A250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43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2956-75F9-C5A1-7D89-A0277665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31E7A-1D07-D9DD-D363-23AC1CB11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58370-C27F-62C6-B605-E21D9CF24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F1003-D3EC-0B04-EA94-DA181320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922B-242E-402D-ACF5-62319D42435F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F562C-7553-198D-5C7D-39AB4E52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E1DA6-29AB-C8D6-767E-70127437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3893-E9D3-4BB8-A696-3E275A250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30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98A43-5DFE-2032-724C-AE862BDA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95FE5-544D-B929-F68C-0D8798349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24A74-D0A0-32BD-8B21-2DBD59603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56922B-242E-402D-ACF5-62319D42435F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39F3C-FA73-3F46-555F-B9EED1A9E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F9ADF-BA20-B018-406A-2AB52C9E1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7A3893-E9D3-4BB8-A696-3E275A250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55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DFAE0-8E6A-3EA9-C2E1-534FFD5AD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TASK-4</a:t>
            </a:r>
            <a:br>
              <a:rPr lang="en-IN" dirty="0"/>
            </a:br>
            <a:r>
              <a:rPr lang="en-IN" sz="5600" dirty="0"/>
              <a:t>Setup and use firewall on Windows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EF258-D6BE-EC6F-A29B-1E372B8BD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Open Firewall Setting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View current rules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Block Inbound Traffic on Port 23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Test the rule (</a:t>
            </a:r>
            <a:r>
              <a:rPr lang="en-IN" dirty="0" err="1"/>
              <a:t>nmap</a:t>
            </a:r>
            <a:r>
              <a:rPr lang="en-IN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Remove the rule</a:t>
            </a:r>
          </a:p>
        </p:txBody>
      </p:sp>
    </p:spTree>
    <p:extLst>
      <p:ext uri="{BB962C8B-B14F-4D97-AF65-F5344CB8AC3E}">
        <p14:creationId xmlns:p14="http://schemas.microsoft.com/office/powerpoint/2010/main" val="246510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37D45-4FEC-69AD-6F6C-A1832C05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64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sz="2000" dirty="0"/>
              <a:t>Open Firewall Settings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View Current Rules (Inbound and Outbounds)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005EAB-2D37-9CFB-6C9B-33EC74905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2" y="1367247"/>
            <a:ext cx="5346021" cy="2638223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1EB8492-628E-8C17-11D0-1419F8409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997" y="1353653"/>
            <a:ext cx="5343946" cy="26518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45263F-08DA-D7DC-B82F-D6E4F9F5E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3" y="4210535"/>
            <a:ext cx="5416818" cy="24288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D8FCB7-932B-112E-FBDC-87982F4D1B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24" y="4099028"/>
            <a:ext cx="5381419" cy="265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4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ECB5-B0EE-FAF0-A333-064E9A47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Result</a:t>
            </a:r>
          </a:p>
        </p:txBody>
      </p:sp>
      <p:pic>
        <p:nvPicPr>
          <p:cNvPr id="9" name="Content Placeholder 8" descr="A computer screen with green text">
            <a:extLst>
              <a:ext uri="{FF2B5EF4-FFF2-40B4-BE49-F238E27FC236}">
                <a16:creationId xmlns:a16="http://schemas.microsoft.com/office/drawing/2014/main" id="{3DA53D80-90BB-A212-F516-9A42F895A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523752"/>
          </a:xfrm>
        </p:spPr>
      </p:pic>
    </p:spTree>
    <p:extLst>
      <p:ext uri="{BB962C8B-B14F-4D97-AF65-F5344CB8AC3E}">
        <p14:creationId xmlns:p14="http://schemas.microsoft.com/office/powerpoint/2010/main" val="156447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TASK-4 Setup and use firewall on Windows</vt:lpstr>
      <vt:lpstr>PowerPoint Presentation</vt:lpstr>
      <vt:lpstr>Test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safwaan .</dc:creator>
  <cp:lastModifiedBy>safwaan .</cp:lastModifiedBy>
  <cp:revision>1</cp:revision>
  <dcterms:created xsi:type="dcterms:W3CDTF">2025-08-08T13:20:20Z</dcterms:created>
  <dcterms:modified xsi:type="dcterms:W3CDTF">2025-08-08T13:53:10Z</dcterms:modified>
</cp:coreProperties>
</file>