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DC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3" autoAdjust="0"/>
    <p:restoredTop sz="94660"/>
  </p:normalViewPr>
  <p:slideViewPr>
    <p:cSldViewPr snapToGrid="0">
      <p:cViewPr varScale="1">
        <p:scale>
          <a:sx n="91" d="100"/>
          <a:sy n="91" d="100"/>
        </p:scale>
        <p:origin x="38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EC00-459D-4162-89EB-FF6374445FBB}" type="datetimeFigureOut">
              <a:rPr lang="de-DE" smtClean="0"/>
              <a:t>31.10.2021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A612-2AE0-4CB2-93FB-6A424AA8B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998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EC00-459D-4162-89EB-FF6374445FBB}" type="datetimeFigureOut">
              <a:rPr lang="de-DE" smtClean="0"/>
              <a:t>31.10.2021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A612-2AE0-4CB2-93FB-6A424AA8B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37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EC00-459D-4162-89EB-FF6374445FBB}" type="datetimeFigureOut">
              <a:rPr lang="de-DE" smtClean="0"/>
              <a:t>31.10.2021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A612-2AE0-4CB2-93FB-6A424AA8B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38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EC00-459D-4162-89EB-FF6374445FBB}" type="datetimeFigureOut">
              <a:rPr lang="de-DE" smtClean="0"/>
              <a:t>31.10.2021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A612-2AE0-4CB2-93FB-6A424AA8B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96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EC00-459D-4162-89EB-FF6374445FBB}" type="datetimeFigureOut">
              <a:rPr lang="de-DE" smtClean="0"/>
              <a:t>31.10.2021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A612-2AE0-4CB2-93FB-6A424AA8B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82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EC00-459D-4162-89EB-FF6374445FBB}" type="datetimeFigureOut">
              <a:rPr lang="de-DE" smtClean="0"/>
              <a:t>31.10.2021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A612-2AE0-4CB2-93FB-6A424AA8B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630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EC00-459D-4162-89EB-FF6374445FBB}" type="datetimeFigureOut">
              <a:rPr lang="de-DE" smtClean="0"/>
              <a:t>31.10.2021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A612-2AE0-4CB2-93FB-6A424AA8B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203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EC00-459D-4162-89EB-FF6374445FBB}" type="datetimeFigureOut">
              <a:rPr lang="de-DE" smtClean="0"/>
              <a:t>31.10.2021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A612-2AE0-4CB2-93FB-6A424AA8B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35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EC00-459D-4162-89EB-FF6374445FBB}" type="datetimeFigureOut">
              <a:rPr lang="de-DE" smtClean="0"/>
              <a:t>31.10.2021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A612-2AE0-4CB2-93FB-6A424AA8B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7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EC00-459D-4162-89EB-FF6374445FBB}" type="datetimeFigureOut">
              <a:rPr lang="de-DE" smtClean="0"/>
              <a:t>31.10.2021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A612-2AE0-4CB2-93FB-6A424AA8B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62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EC00-459D-4162-89EB-FF6374445FBB}" type="datetimeFigureOut">
              <a:rPr lang="de-DE" smtClean="0"/>
              <a:t>31.10.2021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A612-2AE0-4CB2-93FB-6A424AA8B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72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DEC00-459D-4162-89EB-FF6374445FBB}" type="datetimeFigureOut">
              <a:rPr lang="de-DE" smtClean="0"/>
              <a:t>31.10.2021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7A612-2AE0-4CB2-93FB-6A424AA8B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59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31B9A389-1588-4A2E-AD47-F56510E0725F}"/>
              </a:ext>
            </a:extLst>
          </p:cNvPr>
          <p:cNvSpPr/>
          <p:nvPr/>
        </p:nvSpPr>
        <p:spPr>
          <a:xfrm>
            <a:off x="255260" y="823118"/>
            <a:ext cx="873125" cy="927732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5126229-56EE-46EE-A647-EE64E4524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" y="387350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33E69061-DEE4-481B-A5B2-F7AB5625E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" y="478790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49AE82EF-7223-443C-BA30-7588E2CC1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555849"/>
              </p:ext>
            </p:extLst>
          </p:nvPr>
        </p:nvGraphicFramePr>
        <p:xfrm>
          <a:off x="477782" y="823118"/>
          <a:ext cx="6164755" cy="88358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6108">
                  <a:extLst>
                    <a:ext uri="{9D8B030D-6E8A-4147-A177-3AD203B41FA5}">
                      <a16:colId xmlns:a16="http://schemas.microsoft.com/office/drawing/2014/main" val="2489506043"/>
                    </a:ext>
                  </a:extLst>
                </a:gridCol>
                <a:gridCol w="5738647">
                  <a:extLst>
                    <a:ext uri="{9D8B030D-6E8A-4147-A177-3AD203B41FA5}">
                      <a16:colId xmlns:a16="http://schemas.microsoft.com/office/drawing/2014/main" val="2595472662"/>
                    </a:ext>
                  </a:extLst>
                </a:gridCol>
              </a:tblGrid>
              <a:tr h="47270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Wo</a:t>
                      </a:r>
                      <a:br>
                        <a:rPr lang="de-DE" sz="10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r>
                        <a:rPr lang="de-DE" sz="1000" b="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che</a:t>
                      </a:r>
                      <a:endParaRPr lang="de-DE" sz="10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de-DE" sz="11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9230306"/>
                  </a:ext>
                </a:extLst>
              </a:tr>
              <a:tr h="23100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Einzelgespräche 1 x wöchentlich: Festlegung der individuellen Lernziele</a:t>
                      </a:r>
                    </a:p>
                  </a:txBody>
                  <a:tcPr marL="216000" marR="10800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227814"/>
                  </a:ext>
                </a:extLst>
              </a:tr>
              <a:tr h="23100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298661"/>
                  </a:ext>
                </a:extLst>
              </a:tr>
              <a:tr h="23100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b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318437"/>
                  </a:ext>
                </a:extLst>
              </a:tr>
              <a:tr h="23100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b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756373"/>
                  </a:ext>
                </a:extLst>
              </a:tr>
              <a:tr h="23100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761824"/>
                  </a:ext>
                </a:extLst>
              </a:tr>
              <a:tr h="58178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Gruppensitzung 1</a:t>
                      </a:r>
                    </a:p>
                  </a:txBody>
                  <a:tcPr marL="216000" marR="10800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759269"/>
                  </a:ext>
                </a:extLst>
              </a:tr>
              <a:tr h="23100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b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Einzelgespräch</a:t>
                      </a:r>
                    </a:p>
                  </a:txBody>
                  <a:tcPr marL="216000" marR="10800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682899"/>
                  </a:ext>
                </a:extLst>
              </a:tr>
              <a:tr h="58178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b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Gruppensitzung 2</a:t>
                      </a:r>
                    </a:p>
                  </a:txBody>
                  <a:tcPr marL="216000" marR="10800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381305"/>
                  </a:ext>
                </a:extLst>
              </a:tr>
              <a:tr h="23100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Einzelgespräch</a:t>
                      </a:r>
                    </a:p>
                  </a:txBody>
                  <a:tcPr marL="216000" marR="10800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625564"/>
                  </a:ext>
                </a:extLst>
              </a:tr>
              <a:tr h="58178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Gruppensitzung 3 mit Zwischenevaluation</a:t>
                      </a:r>
                    </a:p>
                  </a:txBody>
                  <a:tcPr marL="216000" marR="10800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351014"/>
                  </a:ext>
                </a:extLst>
              </a:tr>
              <a:tr h="23100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b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Einzelgespräch</a:t>
                      </a:r>
                    </a:p>
                  </a:txBody>
                  <a:tcPr marL="216000" marR="10800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826473"/>
                  </a:ext>
                </a:extLst>
              </a:tr>
              <a:tr h="58178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b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Gruppensitzung 4</a:t>
                      </a:r>
                    </a:p>
                  </a:txBody>
                  <a:tcPr marL="216000" marR="10800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283376"/>
                  </a:ext>
                </a:extLst>
              </a:tr>
              <a:tr h="23100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b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13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Einzelgespräch</a:t>
                      </a:r>
                    </a:p>
                  </a:txBody>
                  <a:tcPr marL="216000" marR="10800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421174"/>
                  </a:ext>
                </a:extLst>
              </a:tr>
              <a:tr h="58178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14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Gruppensitzung 5</a:t>
                      </a:r>
                    </a:p>
                  </a:txBody>
                  <a:tcPr marL="216000" marR="10800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190493"/>
                  </a:ext>
                </a:extLst>
              </a:tr>
              <a:tr h="23100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b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15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Einzelgespräch</a:t>
                      </a:r>
                    </a:p>
                  </a:txBody>
                  <a:tcPr marL="216000" marR="10800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113617"/>
                  </a:ext>
                </a:extLst>
              </a:tr>
              <a:tr h="58178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16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Gruppensitzung 6: gemeinsame Evaluation</a:t>
                      </a:r>
                    </a:p>
                  </a:txBody>
                  <a:tcPr marL="216000" marR="108000" marT="0" marB="0" anchor="ctr">
                    <a:solidFill>
                      <a:srgbClr val="A8DC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291929"/>
                  </a:ext>
                </a:extLst>
              </a:tr>
              <a:tr h="23100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17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 rowSpan="8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Einzelgespräche und freie Wochen im Wechsel oder zweiwöchentlich, je nach Wunsch und Bedarf, langsamer Auslauf der engen Betreuung</a:t>
                      </a:r>
                    </a:p>
                  </a:txBody>
                  <a:tcPr marL="216000" marR="108000" marT="0" marB="0" anchor="ctr">
                    <a:gradFill>
                      <a:gsLst>
                        <a:gs pos="0">
                          <a:schemeClr val="bg1"/>
                        </a:gs>
                        <a:gs pos="45000">
                          <a:srgbClr val="CDCFDE"/>
                        </a:gs>
                        <a:gs pos="100000">
                          <a:schemeClr val="accent1">
                            <a:lumMod val="40000"/>
                            <a:lumOff val="6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23516432"/>
                  </a:ext>
                </a:extLst>
              </a:tr>
              <a:tr h="23100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18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383713"/>
                  </a:ext>
                </a:extLst>
              </a:tr>
              <a:tr h="23100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73547"/>
                  </a:ext>
                </a:extLst>
              </a:tr>
              <a:tr h="23100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327402"/>
                  </a:ext>
                </a:extLst>
              </a:tr>
              <a:tr h="23100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21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775820"/>
                  </a:ext>
                </a:extLst>
              </a:tr>
              <a:tr h="23100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22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676631"/>
                  </a:ext>
                </a:extLst>
              </a:tr>
              <a:tr h="23100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23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177180"/>
                  </a:ext>
                </a:extLst>
              </a:tr>
              <a:tr h="23100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24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291954"/>
                  </a:ext>
                </a:extLst>
              </a:tr>
              <a:tr h="7144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…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Übergang in eine regelmäßige Anbindung an die ambulante fachmedizinische Betreuung in der Praxis, z.B. vierteljährlich. Die Möglichkeit für Einzelgespräche bleibt bestehen.</a:t>
                      </a:r>
                    </a:p>
                  </a:txBody>
                  <a:tcPr marL="216000" marR="10800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389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525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Sandra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D405B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106</Words>
  <Application>Microsoft Office PowerPoint</Application>
  <PresentationFormat>Breitbild</PresentationFormat>
  <Paragraphs>40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Sandra</dc:creator>
  <cp:lastModifiedBy>Sandra</cp:lastModifiedBy>
  <cp:revision>5</cp:revision>
  <dcterms:created xsi:type="dcterms:W3CDTF">2021-10-24T13:39:10Z</dcterms:created>
  <dcterms:modified xsi:type="dcterms:W3CDTF">2021-11-01T10:50:18Z</dcterms:modified>
</cp:coreProperties>
</file>