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8BFE4-5DD6-4958-9CE1-B6041D2297A5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F4B3C1-D9A3-40CC-81CB-D3CFF4D81A69}">
      <dgm:prSet phldrT="[Text]"/>
      <dgm:spPr/>
      <dgm:t>
        <a:bodyPr/>
        <a:lstStyle/>
        <a:p>
          <a:r>
            <a:rPr lang="de-DE" dirty="0"/>
            <a:t>Schmerzkranker Mensch</a:t>
          </a:r>
        </a:p>
      </dgm:t>
    </dgm:pt>
    <dgm:pt modelId="{0D2A2577-0C8F-4131-A54D-D0A4BA62FBF9}" type="parTrans" cxnId="{BC3568C2-92C0-4F54-9583-543FB52A68F2}">
      <dgm:prSet/>
      <dgm:spPr/>
      <dgm:t>
        <a:bodyPr/>
        <a:lstStyle/>
        <a:p>
          <a:endParaRPr lang="de-DE"/>
        </a:p>
      </dgm:t>
    </dgm:pt>
    <dgm:pt modelId="{DFF1BEA2-612C-40B6-9AF1-22FF74A64E5B}" type="sibTrans" cxnId="{BC3568C2-92C0-4F54-9583-543FB52A68F2}">
      <dgm:prSet/>
      <dgm:spPr/>
      <dgm:t>
        <a:bodyPr/>
        <a:lstStyle/>
        <a:p>
          <a:endParaRPr lang="de-DE"/>
        </a:p>
      </dgm:t>
    </dgm:pt>
    <dgm:pt modelId="{29DE499C-F13E-4E05-822A-0611EE9306C8}">
      <dgm:prSet phldrT="[Text]"/>
      <dgm:spPr>
        <a:solidFill>
          <a:schemeClr val="accent1">
            <a:lumMod val="60000"/>
            <a:lumOff val="4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de-DE" dirty="0"/>
            <a:t>Medizin</a:t>
          </a:r>
        </a:p>
      </dgm:t>
    </dgm:pt>
    <dgm:pt modelId="{E9F91849-16FC-4C02-B47B-72DE95FCA5C7}" type="parTrans" cxnId="{EC0605C9-6FA9-4498-AA9A-FA7BBBAD06FD}">
      <dgm:prSet/>
      <dgm:spPr/>
      <dgm:t>
        <a:bodyPr/>
        <a:lstStyle/>
        <a:p>
          <a:endParaRPr lang="de-DE"/>
        </a:p>
      </dgm:t>
    </dgm:pt>
    <dgm:pt modelId="{BC9A1E70-BBFC-4C6F-BC63-33309BBBC898}" type="sibTrans" cxnId="{EC0605C9-6FA9-4498-AA9A-FA7BBBAD06FD}">
      <dgm:prSet/>
      <dgm:spPr/>
      <dgm:t>
        <a:bodyPr/>
        <a:lstStyle/>
        <a:p>
          <a:endParaRPr lang="de-DE"/>
        </a:p>
      </dgm:t>
    </dgm:pt>
    <dgm:pt modelId="{572678EA-9BCC-4DA4-A5CD-DC5450532C2C}">
      <dgm:prSet phldrT="[Text]"/>
      <dgm:spPr>
        <a:solidFill>
          <a:schemeClr val="accent5">
            <a:lumMod val="60000"/>
            <a:lumOff val="4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de-DE" dirty="0"/>
            <a:t>Psychologie</a:t>
          </a:r>
        </a:p>
      </dgm:t>
    </dgm:pt>
    <dgm:pt modelId="{C0DC0F86-03B8-4057-8063-27539D29DCCD}" type="parTrans" cxnId="{94B94CFA-42E7-49F0-AB8F-1AD2A076C225}">
      <dgm:prSet/>
      <dgm:spPr/>
      <dgm:t>
        <a:bodyPr/>
        <a:lstStyle/>
        <a:p>
          <a:endParaRPr lang="de-DE"/>
        </a:p>
      </dgm:t>
    </dgm:pt>
    <dgm:pt modelId="{BAC6B3C4-87C3-41F6-9998-F01C07CF3301}" type="sibTrans" cxnId="{94B94CFA-42E7-49F0-AB8F-1AD2A076C225}">
      <dgm:prSet/>
      <dgm:spPr/>
      <dgm:t>
        <a:bodyPr/>
        <a:lstStyle/>
        <a:p>
          <a:endParaRPr lang="de-DE"/>
        </a:p>
      </dgm:t>
    </dgm:pt>
    <dgm:pt modelId="{7DE5779C-A447-4171-A78B-0FAEAD125E97}">
      <dgm:prSet phldrT="[Text]"/>
      <dgm:spPr>
        <a:solidFill>
          <a:schemeClr val="tx2">
            <a:lumMod val="60000"/>
            <a:lumOff val="4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r>
            <a:rPr lang="de-DE" dirty="0"/>
            <a:t>Pädagogik</a:t>
          </a:r>
        </a:p>
      </dgm:t>
    </dgm:pt>
    <dgm:pt modelId="{7D5F977F-9594-4962-A9B9-192A74E6C9BD}" type="parTrans" cxnId="{D08DD5F6-9A9B-40FA-9FA5-4382E0F620AF}">
      <dgm:prSet/>
      <dgm:spPr/>
      <dgm:t>
        <a:bodyPr/>
        <a:lstStyle/>
        <a:p>
          <a:endParaRPr lang="de-DE"/>
        </a:p>
      </dgm:t>
    </dgm:pt>
    <dgm:pt modelId="{D7987B37-438A-4AE2-A451-75C2D4739EDC}" type="sibTrans" cxnId="{D08DD5F6-9A9B-40FA-9FA5-4382E0F620AF}">
      <dgm:prSet/>
      <dgm:spPr/>
      <dgm:t>
        <a:bodyPr/>
        <a:lstStyle/>
        <a:p>
          <a:endParaRPr lang="de-DE"/>
        </a:p>
      </dgm:t>
    </dgm:pt>
    <dgm:pt modelId="{C04ACEDA-B51C-4D9E-A7C8-A60F5FC3F23F}" type="pres">
      <dgm:prSet presAssocID="{4128BFE4-5DD6-4958-9CE1-B6041D2297A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DB8121-D0E2-41D3-A396-720D087C86CE}" type="pres">
      <dgm:prSet presAssocID="{19F4B3C1-D9A3-40CC-81CB-D3CFF4D81A69}" presName="centerShape" presStyleLbl="node0" presStyleIdx="0" presStyleCnt="1"/>
      <dgm:spPr/>
    </dgm:pt>
    <dgm:pt modelId="{AA6264D2-6CBF-4DC0-ABF5-3615F534FB6E}" type="pres">
      <dgm:prSet presAssocID="{29DE499C-F13E-4E05-822A-0611EE9306C8}" presName="node" presStyleLbl="node1" presStyleIdx="0" presStyleCnt="3">
        <dgm:presLayoutVars>
          <dgm:bulletEnabled val="1"/>
        </dgm:presLayoutVars>
      </dgm:prSet>
      <dgm:spPr/>
    </dgm:pt>
    <dgm:pt modelId="{C6007416-DE69-4EE0-823F-F53EA2C09A47}" type="pres">
      <dgm:prSet presAssocID="{29DE499C-F13E-4E05-822A-0611EE9306C8}" presName="dummy" presStyleCnt="0"/>
      <dgm:spPr/>
    </dgm:pt>
    <dgm:pt modelId="{0DC8503F-A345-4047-8E55-6B04BBED5B06}" type="pres">
      <dgm:prSet presAssocID="{BC9A1E70-BBFC-4C6F-BC63-33309BBBC898}" presName="sibTrans" presStyleLbl="sibTrans2D1" presStyleIdx="0" presStyleCnt="3"/>
      <dgm:spPr/>
    </dgm:pt>
    <dgm:pt modelId="{7A046275-B803-42CA-BAE7-6607BF06C8B5}" type="pres">
      <dgm:prSet presAssocID="{572678EA-9BCC-4DA4-A5CD-DC5450532C2C}" presName="node" presStyleLbl="node1" presStyleIdx="1" presStyleCnt="3">
        <dgm:presLayoutVars>
          <dgm:bulletEnabled val="1"/>
        </dgm:presLayoutVars>
      </dgm:prSet>
      <dgm:spPr/>
    </dgm:pt>
    <dgm:pt modelId="{E342738D-B7A9-4C91-967F-7A1C24CFCB77}" type="pres">
      <dgm:prSet presAssocID="{572678EA-9BCC-4DA4-A5CD-DC5450532C2C}" presName="dummy" presStyleCnt="0"/>
      <dgm:spPr/>
    </dgm:pt>
    <dgm:pt modelId="{91AEF1EC-6D68-43D8-A057-E3871A70F8C1}" type="pres">
      <dgm:prSet presAssocID="{BAC6B3C4-87C3-41F6-9998-F01C07CF3301}" presName="sibTrans" presStyleLbl="sibTrans2D1" presStyleIdx="1" presStyleCnt="3"/>
      <dgm:spPr/>
    </dgm:pt>
    <dgm:pt modelId="{5974406D-BDE9-44E5-AD3D-0B93DCB5EA90}" type="pres">
      <dgm:prSet presAssocID="{7DE5779C-A447-4171-A78B-0FAEAD125E97}" presName="node" presStyleLbl="node1" presStyleIdx="2" presStyleCnt="3">
        <dgm:presLayoutVars>
          <dgm:bulletEnabled val="1"/>
        </dgm:presLayoutVars>
      </dgm:prSet>
      <dgm:spPr/>
    </dgm:pt>
    <dgm:pt modelId="{01C5364E-B1AC-4A10-8345-FB411CF87DA2}" type="pres">
      <dgm:prSet presAssocID="{7DE5779C-A447-4171-A78B-0FAEAD125E97}" presName="dummy" presStyleCnt="0"/>
      <dgm:spPr/>
    </dgm:pt>
    <dgm:pt modelId="{481132FF-2357-4810-B4D3-9A6A0DAA61C1}" type="pres">
      <dgm:prSet presAssocID="{D7987B37-438A-4AE2-A451-75C2D4739EDC}" presName="sibTrans" presStyleLbl="sibTrans2D1" presStyleIdx="2" presStyleCnt="3"/>
      <dgm:spPr/>
    </dgm:pt>
  </dgm:ptLst>
  <dgm:cxnLst>
    <dgm:cxn modelId="{4D1D2707-5881-4D2F-9498-0352E6A7D041}" type="presOf" srcId="{19F4B3C1-D9A3-40CC-81CB-D3CFF4D81A69}" destId="{4DDB8121-D0E2-41D3-A396-720D087C86CE}" srcOrd="0" destOrd="0" presId="urn:microsoft.com/office/officeart/2005/8/layout/radial6"/>
    <dgm:cxn modelId="{541F4214-28B0-4330-AE11-B9C44A3E507C}" type="presOf" srcId="{BAC6B3C4-87C3-41F6-9998-F01C07CF3301}" destId="{91AEF1EC-6D68-43D8-A057-E3871A70F8C1}" srcOrd="0" destOrd="0" presId="urn:microsoft.com/office/officeart/2005/8/layout/radial6"/>
    <dgm:cxn modelId="{C7034241-9455-4D88-917E-7ED38BD72083}" type="presOf" srcId="{29DE499C-F13E-4E05-822A-0611EE9306C8}" destId="{AA6264D2-6CBF-4DC0-ABF5-3615F534FB6E}" srcOrd="0" destOrd="0" presId="urn:microsoft.com/office/officeart/2005/8/layout/radial6"/>
    <dgm:cxn modelId="{CA3D7A7B-FAF8-4008-91C2-55A5AB972895}" type="presOf" srcId="{4128BFE4-5DD6-4958-9CE1-B6041D2297A5}" destId="{C04ACEDA-B51C-4D9E-A7C8-A60F5FC3F23F}" srcOrd="0" destOrd="0" presId="urn:microsoft.com/office/officeart/2005/8/layout/radial6"/>
    <dgm:cxn modelId="{2B6071B7-5F3D-4DFA-8149-6BDC59CBADF0}" type="presOf" srcId="{7DE5779C-A447-4171-A78B-0FAEAD125E97}" destId="{5974406D-BDE9-44E5-AD3D-0B93DCB5EA90}" srcOrd="0" destOrd="0" presId="urn:microsoft.com/office/officeart/2005/8/layout/radial6"/>
    <dgm:cxn modelId="{DD6DC3BD-2EEA-4E36-8143-54BD04F15E99}" type="presOf" srcId="{572678EA-9BCC-4DA4-A5CD-DC5450532C2C}" destId="{7A046275-B803-42CA-BAE7-6607BF06C8B5}" srcOrd="0" destOrd="0" presId="urn:microsoft.com/office/officeart/2005/8/layout/radial6"/>
    <dgm:cxn modelId="{BC3568C2-92C0-4F54-9583-543FB52A68F2}" srcId="{4128BFE4-5DD6-4958-9CE1-B6041D2297A5}" destId="{19F4B3C1-D9A3-40CC-81CB-D3CFF4D81A69}" srcOrd="0" destOrd="0" parTransId="{0D2A2577-0C8F-4131-A54D-D0A4BA62FBF9}" sibTransId="{DFF1BEA2-612C-40B6-9AF1-22FF74A64E5B}"/>
    <dgm:cxn modelId="{9E042DC7-2475-4DA0-A6BA-75DA8A33CF81}" type="presOf" srcId="{D7987B37-438A-4AE2-A451-75C2D4739EDC}" destId="{481132FF-2357-4810-B4D3-9A6A0DAA61C1}" srcOrd="0" destOrd="0" presId="urn:microsoft.com/office/officeart/2005/8/layout/radial6"/>
    <dgm:cxn modelId="{EC0605C9-6FA9-4498-AA9A-FA7BBBAD06FD}" srcId="{19F4B3C1-D9A3-40CC-81CB-D3CFF4D81A69}" destId="{29DE499C-F13E-4E05-822A-0611EE9306C8}" srcOrd="0" destOrd="0" parTransId="{E9F91849-16FC-4C02-B47B-72DE95FCA5C7}" sibTransId="{BC9A1E70-BBFC-4C6F-BC63-33309BBBC898}"/>
    <dgm:cxn modelId="{D08DD5F6-9A9B-40FA-9FA5-4382E0F620AF}" srcId="{19F4B3C1-D9A3-40CC-81CB-D3CFF4D81A69}" destId="{7DE5779C-A447-4171-A78B-0FAEAD125E97}" srcOrd="2" destOrd="0" parTransId="{7D5F977F-9594-4962-A9B9-192A74E6C9BD}" sibTransId="{D7987B37-438A-4AE2-A451-75C2D4739EDC}"/>
    <dgm:cxn modelId="{94B94CFA-42E7-49F0-AB8F-1AD2A076C225}" srcId="{19F4B3C1-D9A3-40CC-81CB-D3CFF4D81A69}" destId="{572678EA-9BCC-4DA4-A5CD-DC5450532C2C}" srcOrd="1" destOrd="0" parTransId="{C0DC0F86-03B8-4057-8063-27539D29DCCD}" sibTransId="{BAC6B3C4-87C3-41F6-9998-F01C07CF3301}"/>
    <dgm:cxn modelId="{030F43FC-6055-45FC-8A74-00431BE2C202}" type="presOf" srcId="{BC9A1E70-BBFC-4C6F-BC63-33309BBBC898}" destId="{0DC8503F-A345-4047-8E55-6B04BBED5B06}" srcOrd="0" destOrd="0" presId="urn:microsoft.com/office/officeart/2005/8/layout/radial6"/>
    <dgm:cxn modelId="{A1EC9BC5-4424-47F3-B18D-F99BF79618F3}" type="presParOf" srcId="{C04ACEDA-B51C-4D9E-A7C8-A60F5FC3F23F}" destId="{4DDB8121-D0E2-41D3-A396-720D087C86CE}" srcOrd="0" destOrd="0" presId="urn:microsoft.com/office/officeart/2005/8/layout/radial6"/>
    <dgm:cxn modelId="{7205BA65-9306-4DF4-8B0D-2EFB833A4808}" type="presParOf" srcId="{C04ACEDA-B51C-4D9E-A7C8-A60F5FC3F23F}" destId="{AA6264D2-6CBF-4DC0-ABF5-3615F534FB6E}" srcOrd="1" destOrd="0" presId="urn:microsoft.com/office/officeart/2005/8/layout/radial6"/>
    <dgm:cxn modelId="{36961A02-23F0-4B4F-8B86-6B934435B9F1}" type="presParOf" srcId="{C04ACEDA-B51C-4D9E-A7C8-A60F5FC3F23F}" destId="{C6007416-DE69-4EE0-823F-F53EA2C09A47}" srcOrd="2" destOrd="0" presId="urn:microsoft.com/office/officeart/2005/8/layout/radial6"/>
    <dgm:cxn modelId="{9C1118D5-D33F-4F73-9662-4C90C91DA12A}" type="presParOf" srcId="{C04ACEDA-B51C-4D9E-A7C8-A60F5FC3F23F}" destId="{0DC8503F-A345-4047-8E55-6B04BBED5B06}" srcOrd="3" destOrd="0" presId="urn:microsoft.com/office/officeart/2005/8/layout/radial6"/>
    <dgm:cxn modelId="{3B304168-4052-4D0A-A985-6CEC374AD6CB}" type="presParOf" srcId="{C04ACEDA-B51C-4D9E-A7C8-A60F5FC3F23F}" destId="{7A046275-B803-42CA-BAE7-6607BF06C8B5}" srcOrd="4" destOrd="0" presId="urn:microsoft.com/office/officeart/2005/8/layout/radial6"/>
    <dgm:cxn modelId="{DC57FC55-BC3D-4E7B-9404-42C1869ECF00}" type="presParOf" srcId="{C04ACEDA-B51C-4D9E-A7C8-A60F5FC3F23F}" destId="{E342738D-B7A9-4C91-967F-7A1C24CFCB77}" srcOrd="5" destOrd="0" presId="urn:microsoft.com/office/officeart/2005/8/layout/radial6"/>
    <dgm:cxn modelId="{18CEB4A3-0803-4822-89A2-F7D798A24EAD}" type="presParOf" srcId="{C04ACEDA-B51C-4D9E-A7C8-A60F5FC3F23F}" destId="{91AEF1EC-6D68-43D8-A057-E3871A70F8C1}" srcOrd="6" destOrd="0" presId="urn:microsoft.com/office/officeart/2005/8/layout/radial6"/>
    <dgm:cxn modelId="{E6652E61-692F-46A2-A607-6F11B9A77C79}" type="presParOf" srcId="{C04ACEDA-B51C-4D9E-A7C8-A60F5FC3F23F}" destId="{5974406D-BDE9-44E5-AD3D-0B93DCB5EA90}" srcOrd="7" destOrd="0" presId="urn:microsoft.com/office/officeart/2005/8/layout/radial6"/>
    <dgm:cxn modelId="{C0123274-1E20-46E1-943D-EE9FC148647D}" type="presParOf" srcId="{C04ACEDA-B51C-4D9E-A7C8-A60F5FC3F23F}" destId="{01C5364E-B1AC-4A10-8345-FB411CF87DA2}" srcOrd="8" destOrd="0" presId="urn:microsoft.com/office/officeart/2005/8/layout/radial6"/>
    <dgm:cxn modelId="{04FE01D8-1F55-4778-962D-99A4ED8727EC}" type="presParOf" srcId="{C04ACEDA-B51C-4D9E-A7C8-A60F5FC3F23F}" destId="{481132FF-2357-4810-B4D3-9A6A0DAA61C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32FF-2357-4810-B4D3-9A6A0DAA61C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AEF1EC-6D68-43D8-A057-E3871A70F8C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C8503F-A345-4047-8E55-6B04BBED5B0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B8121-D0E2-41D3-A396-720D087C86CE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Schmerzkranker Mensch</a:t>
          </a:r>
        </a:p>
      </dsp:txBody>
      <dsp:txXfrm>
        <a:off x="3338563" y="2172886"/>
        <a:ext cx="1450873" cy="1450873"/>
      </dsp:txXfrm>
    </dsp:sp>
    <dsp:sp modelId="{AA6264D2-6CBF-4DC0-ABF5-3615F534FB6E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Medizin</a:t>
          </a:r>
        </a:p>
      </dsp:txBody>
      <dsp:txXfrm>
        <a:off x="3556194" y="211966"/>
        <a:ext cx="1015610" cy="1015610"/>
      </dsp:txXfrm>
    </dsp:sp>
    <dsp:sp modelId="{7A046275-B803-42CA-BAE7-6607BF06C8B5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Psychologie</a:t>
          </a:r>
        </a:p>
      </dsp:txBody>
      <dsp:txXfrm>
        <a:off x="5442875" y="3479793"/>
        <a:ext cx="1015610" cy="1015610"/>
      </dsp:txXfrm>
    </dsp:sp>
    <dsp:sp modelId="{5974406D-BDE9-44E5-AD3D-0B93DCB5EA90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Pädagogik</a:t>
          </a:r>
        </a:p>
      </dsp:txBody>
      <dsp:txXfrm>
        <a:off x="1669513" y="3479793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D918-6F58-4292-B20D-94E9BB78BF0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77BF-D106-49C7-B9A6-F64B3CF38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2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DC29E-F76E-40C4-B92F-0A1532F8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74869-69D6-446A-B052-F731086B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EAE92-73D9-4F23-92BD-CD9AE27F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FF250-1CD5-459B-B148-F65C69BE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660E9-D6D8-48F9-BBEB-3BF36BC1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3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B6A00-4243-4417-969C-1ED09DCF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6A0B1-7543-4D0C-80F2-66E27CAC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ADFB2-3E94-4D10-BC7E-0503D65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78E6C-0CE9-4E27-AD4F-0E71A4BC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3E654-6B36-4573-B0CE-7BF9EF2F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18E3AB-C100-4F5E-BFEB-238AF58D1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84C0D-EB86-4881-A5FE-05EB5985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5C233-139C-4023-A203-F6B57A98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0C4EE-9041-417D-BC50-0014389D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427F7-E574-4387-984C-3C3DDCF4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EFCF4-7A6A-4A13-AB6E-F937CFF6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037B-89ED-4F3C-98CC-E60477A7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17178-1D38-40E5-9BFB-6BB94DC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8B5D3-2067-467D-926A-B695F57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A0AFC-3D59-4603-A019-791FBFE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5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B1567-0301-48A9-930A-664A6F23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2184C-FB3E-4573-AC51-97F19885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B5F7E-5F0E-409C-939D-F2DE01F3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256A1-6944-4C1E-945F-D5C2F93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E828D-C19C-4E20-9A2E-D08582A7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8BA3-6A8A-43C1-9B28-5F51454A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A9612-319D-474F-9D65-A03D451DE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6F0A8-C6E8-4151-901F-85CF0282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423874-144C-496D-BD75-BDCA95BA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AE098-3F8C-49A9-B107-C71DA836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D4512-2EE3-4C2E-AC6B-02CFA1FE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DEB33-C609-437F-A9B3-3FF3DD18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E3DADD-D36F-4380-A5C6-72316643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439879-45C8-431B-A805-16FFF810F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222712-6B0D-4333-8C70-C710828D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B4C311-3C74-4B07-BE64-4601B8689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DCA1C4-1F6B-41A3-B5EE-A469EC3C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E0A3D7-32E2-4970-A2A4-CBC90E5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86178-E130-4A8E-95B9-FE8BE992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49862-51D0-4FC1-9E84-E49DDE7B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581C5-BBB8-492F-AD73-CBE49D56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522B6-C4EE-4BAA-AD39-C4577948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64ED25-FFF8-4A9C-8836-3E0BF3D8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1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B94D07-EE04-484D-89A3-0D8B3290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9508D8-2806-48E1-B2FC-A5ACBA28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842F3F-EE5D-4974-AC55-631843F9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779C5-4671-41FA-8590-C07D49C1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8AD3B-E41A-4E68-B3DC-45688672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26BF08-F8EA-470C-88E3-93E1B73F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13222F-7834-4B2E-991E-128BA0B0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37539-A7D7-4055-9DA7-E1F5C3C4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EF9090-55D9-4A87-B1BB-3F9B482D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77C0-CB81-4F0C-B2CD-8FD83CA7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CC2B5-C514-4A25-B410-F8223273E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097A9F-A066-4004-B618-F8F207E0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F6935F-49DF-4568-BF1F-46B8F824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3E71F-0487-4BBA-9671-D881604C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004C7-B3DD-48EF-BD86-1B6BAA0A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4B3254-0F83-49CF-8CE0-FA6A22C9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FD23E0-14BF-46E3-953A-491E8EFA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A30AF-C296-4912-BFC6-7C23B7A1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E714-2C61-41E2-A768-820C90D02C71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0AF6D-F6DD-41D3-ACF0-1172B4128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F7D5D-9C69-4AE1-B6FF-E24B5CCD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8451-78C4-4131-9F35-55A2C3413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9FE0723-111E-404E-B61E-857DB9B90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7830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48EA98E-8C77-4D6A-A873-DFFBC32FB615}"/>
              </a:ext>
            </a:extLst>
          </p:cNvPr>
          <p:cNvSpPr txBox="1"/>
          <p:nvPr/>
        </p:nvSpPr>
        <p:spPr>
          <a:xfrm>
            <a:off x="7851440" y="810292"/>
            <a:ext cx="3507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„…die volle Entwicklung der Regenerations- bzw. Selbstheilungskräfte des Organismus als Voraussetzung für die Wiederherstellung und Erhaltung von Gesundheit.“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e-DE" sz="9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Krenner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8E59BA-962A-4FB8-B970-ADD0776D0802}"/>
              </a:ext>
            </a:extLst>
          </p:cNvPr>
          <p:cNvSpPr txBox="1"/>
          <p:nvPr/>
        </p:nvSpPr>
        <p:spPr>
          <a:xfrm>
            <a:off x="1170072" y="1138445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Resilienz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7AE82D-42D1-4FA1-B698-F3F9AEEB7A71}"/>
              </a:ext>
            </a:extLst>
          </p:cNvPr>
          <p:cNvSpPr txBox="1"/>
          <p:nvPr/>
        </p:nvSpPr>
        <p:spPr>
          <a:xfrm>
            <a:off x="1293396" y="1557031"/>
            <a:ext cx="323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„Eine dem Menschen innewohnende Bereitschaft, die ihn stimuliert zu leben und das Leben zu erhalten“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e-DE" sz="9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Jakesz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45A1B7-2475-4702-B606-8253BBE3A523}"/>
              </a:ext>
            </a:extLst>
          </p:cNvPr>
          <p:cNvSpPr txBox="1"/>
          <p:nvPr/>
        </p:nvSpPr>
        <p:spPr>
          <a:xfrm>
            <a:off x="3068560" y="670401"/>
            <a:ext cx="248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„Ganzheit leben statt Teile des Körpers reparieren“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e-DE" sz="9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Krenner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D5CEB9-2D06-4230-8509-DB8AA2FFC471}"/>
              </a:ext>
            </a:extLst>
          </p:cNvPr>
          <p:cNvSpPr txBox="1"/>
          <p:nvPr/>
        </p:nvSpPr>
        <p:spPr>
          <a:xfrm>
            <a:off x="8791736" y="4402652"/>
            <a:ext cx="307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Personzentrierte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Gesprächspsychotherapie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00227A-368C-4E77-99CF-BCED42227A85}"/>
              </a:ext>
            </a:extLst>
          </p:cNvPr>
          <p:cNvSpPr txBox="1"/>
          <p:nvPr/>
        </p:nvSpPr>
        <p:spPr>
          <a:xfrm>
            <a:off x="8273038" y="2320593"/>
            <a:ext cx="3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Humanistische Psychologie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66C77B-A78B-4674-8B40-9BB0255486A3}"/>
              </a:ext>
            </a:extLst>
          </p:cNvPr>
          <p:cNvSpPr txBox="1"/>
          <p:nvPr/>
        </p:nvSpPr>
        <p:spPr>
          <a:xfrm>
            <a:off x="8683452" y="5050719"/>
            <a:ext cx="256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„Das Individuum steht im Mittelpunkt der Betrachtung und nicht das Problem.“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(Rogers 1942)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CB472D7-56EC-4C62-AFA7-BA09D7D1550E}"/>
              </a:ext>
            </a:extLst>
          </p:cNvPr>
          <p:cNvSpPr txBox="1"/>
          <p:nvPr/>
        </p:nvSpPr>
        <p:spPr>
          <a:xfrm>
            <a:off x="8623294" y="2704312"/>
            <a:ext cx="3308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„…gelangt der Klient nach und nach zu der tiefsten aller Einsichten, </a:t>
            </a:r>
            <a:r>
              <a:rPr lang="de-DE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daß</a:t>
            </a:r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nämlich die Kräfte (…) in ihm selbst liegen, </a:t>
            </a:r>
            <a:r>
              <a:rPr lang="de-DE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daß</a:t>
            </a:r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 selbst die Fähigkeit zum Wachsen und zur Unabhängigkeit besitzt.“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(Rogers 1942)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83F454-223D-445F-A804-838B4DB4F42D}"/>
              </a:ext>
            </a:extLst>
          </p:cNvPr>
          <p:cNvSpPr txBox="1"/>
          <p:nvPr/>
        </p:nvSpPr>
        <p:spPr>
          <a:xfrm>
            <a:off x="163263" y="2588787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Konstruktivismus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6AE54F-3D97-4B5F-9A35-4CF24B316299}"/>
              </a:ext>
            </a:extLst>
          </p:cNvPr>
          <p:cNvSpPr txBox="1"/>
          <p:nvPr/>
        </p:nvSpPr>
        <p:spPr>
          <a:xfrm>
            <a:off x="184821" y="4144476"/>
            <a:ext cx="27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Ermöglichungsdidaktik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012D5A-48DD-40A7-B014-5CCE89EE3B4C}"/>
              </a:ext>
            </a:extLst>
          </p:cNvPr>
          <p:cNvSpPr txBox="1"/>
          <p:nvPr/>
        </p:nvSpPr>
        <p:spPr>
          <a:xfrm>
            <a:off x="190670" y="5476763"/>
            <a:ext cx="343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Biografische Bildungsarbeit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5E7F78-8BDD-48CE-876F-6341CD0FEA69}"/>
              </a:ext>
            </a:extLst>
          </p:cNvPr>
          <p:cNvSpPr txBox="1"/>
          <p:nvPr/>
        </p:nvSpPr>
        <p:spPr>
          <a:xfrm>
            <a:off x="801443" y="5811752"/>
            <a:ext cx="39326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„Verbindung von Lerninhalten mit der eigenen Biografie ermöglichen, wobei diese Synthese aber nur von den Lernenden selbst geleistet werden kann“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(Siebert 2003, zit. nach von Hippel et al. 2019)</a:t>
            </a:r>
            <a:endParaRPr lang="de-DE" sz="1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FE6A23-B0A6-403C-98A8-53C821559EE5}"/>
              </a:ext>
            </a:extLst>
          </p:cNvPr>
          <p:cNvSpPr txBox="1"/>
          <p:nvPr/>
        </p:nvSpPr>
        <p:spPr>
          <a:xfrm>
            <a:off x="640850" y="2946717"/>
            <a:ext cx="27131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„…dass wir über die Welt kein objektives Wissen haben können, sondern nur über subjektive Konstruktionen verfügen.“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(von Hippel et al. 2019)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0E07EEE-2A99-4DB7-8487-F0CA88D962C8}"/>
              </a:ext>
            </a:extLst>
          </p:cNvPr>
          <p:cNvSpPr txBox="1"/>
          <p:nvPr/>
        </p:nvSpPr>
        <p:spPr>
          <a:xfrm>
            <a:off x="505331" y="4494448"/>
            <a:ext cx="307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„…Fokus konsequent auf potenzielle Selbstbestimmung, Selbstaneignung und selbstentdeckendes Lernen“ 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(Kunze-</a:t>
            </a:r>
            <a:r>
              <a:rPr lang="de-DE" sz="9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Pletat</a:t>
            </a:r>
            <a:r>
              <a:rPr lang="de-DE" sz="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24CDB41-EE71-4750-86B4-9F00749C1EF6}"/>
              </a:ext>
            </a:extLst>
          </p:cNvPr>
          <p:cNvSpPr txBox="1"/>
          <p:nvPr/>
        </p:nvSpPr>
        <p:spPr>
          <a:xfrm>
            <a:off x="3588422" y="297119"/>
            <a:ext cx="19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Ganzheitlichkeit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47C5332-C309-448E-A16C-C29DA3DB6E1F}"/>
              </a:ext>
            </a:extLst>
          </p:cNvPr>
          <p:cNvSpPr txBox="1"/>
          <p:nvPr/>
        </p:nvSpPr>
        <p:spPr>
          <a:xfrm>
            <a:off x="7379202" y="429848"/>
            <a:ext cx="22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Salutogenese</a:t>
            </a:r>
          </a:p>
        </p:txBody>
      </p:sp>
    </p:spTree>
    <p:extLst>
      <p:ext uri="{BB962C8B-B14F-4D97-AF65-F5344CB8AC3E}">
        <p14:creationId xmlns:p14="http://schemas.microsoft.com/office/powerpoint/2010/main" val="8024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andr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05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</dc:creator>
  <cp:lastModifiedBy>Sandra</cp:lastModifiedBy>
  <cp:revision>6</cp:revision>
  <dcterms:created xsi:type="dcterms:W3CDTF">2021-08-15T10:01:48Z</dcterms:created>
  <dcterms:modified xsi:type="dcterms:W3CDTF">2021-11-01T10:54:53Z</dcterms:modified>
</cp:coreProperties>
</file>