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CCA"/>
    <a:srgbClr val="E84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32B4C-5068-4CDC-BCD8-3298EC25C549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EF9038C3-52AD-4AE8-96F9-6FAA24BA76B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bio-psycho-soziale</a:t>
          </a:r>
          <a:r>
            <a:rPr lang="de-DE" sz="3600" dirty="0"/>
            <a:t> Strategien</a:t>
          </a:r>
        </a:p>
      </dgm:t>
    </dgm:pt>
    <dgm:pt modelId="{5C023503-02F7-41D9-B3AC-46E0C30AEFFC}" type="parTrans" cxnId="{C04FCA7C-3395-4E7E-BE4B-ACD8613121DD}">
      <dgm:prSet/>
      <dgm:spPr/>
      <dgm:t>
        <a:bodyPr/>
        <a:lstStyle/>
        <a:p>
          <a:endParaRPr lang="de-DE"/>
        </a:p>
      </dgm:t>
    </dgm:pt>
    <dgm:pt modelId="{64E24B52-0F59-42DF-87E0-7314D409305B}" type="sibTrans" cxnId="{C04FCA7C-3395-4E7E-BE4B-ACD8613121DD}">
      <dgm:prSet/>
      <dgm:spPr/>
      <dgm:t>
        <a:bodyPr/>
        <a:lstStyle/>
        <a:p>
          <a:endParaRPr lang="de-DE"/>
        </a:p>
      </dgm:t>
    </dgm:pt>
    <dgm:pt modelId="{AB5A5E1A-AB5C-4D99-A4A4-BF5127A3710F}">
      <dgm:prSet phldrT="[Text]"/>
      <dgm:spPr>
        <a:solidFill>
          <a:srgbClr val="CE7CCA">
            <a:alpha val="49804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Bewegung </a:t>
          </a:r>
          <a:br>
            <a:rPr lang="de-DE" dirty="0"/>
          </a:br>
          <a:r>
            <a:rPr lang="de-DE" dirty="0"/>
            <a:t>Sport </a:t>
          </a:r>
          <a:br>
            <a:rPr lang="de-DE" dirty="0"/>
          </a:br>
          <a:r>
            <a:rPr lang="de-DE" dirty="0"/>
            <a:t>Körper-wahrnehmung</a:t>
          </a:r>
        </a:p>
      </dgm:t>
    </dgm:pt>
    <dgm:pt modelId="{5FFA38E4-55CF-4E09-B20A-7306A26469CC}" type="parTrans" cxnId="{66C6ED0A-8F11-4541-B487-9E16BCBED1CE}">
      <dgm:prSet/>
      <dgm:spPr/>
      <dgm:t>
        <a:bodyPr/>
        <a:lstStyle/>
        <a:p>
          <a:endParaRPr lang="de-DE"/>
        </a:p>
      </dgm:t>
    </dgm:pt>
    <dgm:pt modelId="{B74B5832-AF75-473C-8293-D623C51B846B}" type="sibTrans" cxnId="{66C6ED0A-8F11-4541-B487-9E16BCBED1CE}">
      <dgm:prSet/>
      <dgm:spPr/>
      <dgm:t>
        <a:bodyPr/>
        <a:lstStyle/>
        <a:p>
          <a:endParaRPr lang="de-DE"/>
        </a:p>
      </dgm:t>
    </dgm:pt>
    <dgm:pt modelId="{A656CC96-3074-42A0-86CD-D69D216D61C1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de-DE" dirty="0"/>
            <a:t>Entspannung Stressbewältigung</a:t>
          </a:r>
          <a:br>
            <a:rPr lang="de-DE" dirty="0"/>
          </a:br>
          <a:r>
            <a:rPr lang="de-DE" dirty="0"/>
            <a:t>Schlaf</a:t>
          </a:r>
        </a:p>
      </dgm:t>
    </dgm:pt>
    <dgm:pt modelId="{B2CFD692-781F-408C-A759-D3EC75B477E7}" type="parTrans" cxnId="{F9BBCACC-CA92-4E15-BDEE-3745B9C8DF07}">
      <dgm:prSet/>
      <dgm:spPr/>
      <dgm:t>
        <a:bodyPr/>
        <a:lstStyle/>
        <a:p>
          <a:endParaRPr lang="de-DE"/>
        </a:p>
      </dgm:t>
    </dgm:pt>
    <dgm:pt modelId="{3FB7B597-B961-4646-A462-A2FD2D675A9D}" type="sibTrans" cxnId="{F9BBCACC-CA92-4E15-BDEE-3745B9C8DF07}">
      <dgm:prSet/>
      <dgm:spPr/>
      <dgm:t>
        <a:bodyPr/>
        <a:lstStyle/>
        <a:p>
          <a:endParaRPr lang="de-DE"/>
        </a:p>
      </dgm:t>
    </dgm:pt>
    <dgm:pt modelId="{271C9264-B510-422F-91D1-68C4A5FC643C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de-DE" dirty="0"/>
            <a:t>Ernährung </a:t>
          </a:r>
          <a:br>
            <a:rPr lang="de-DE" dirty="0"/>
          </a:br>
          <a:r>
            <a:rPr lang="de-DE" dirty="0"/>
            <a:t>Genuss</a:t>
          </a:r>
        </a:p>
      </dgm:t>
    </dgm:pt>
    <dgm:pt modelId="{F95AA566-B309-49E8-9CE4-B4B7F1F3AACB}" type="parTrans" cxnId="{443AA554-0FBE-418E-8D92-53293F539EA6}">
      <dgm:prSet/>
      <dgm:spPr/>
      <dgm:t>
        <a:bodyPr/>
        <a:lstStyle/>
        <a:p>
          <a:endParaRPr lang="de-DE"/>
        </a:p>
      </dgm:t>
    </dgm:pt>
    <dgm:pt modelId="{7AD0BCED-7926-4DBB-B30D-FCD6014B2160}" type="sibTrans" cxnId="{443AA554-0FBE-418E-8D92-53293F539EA6}">
      <dgm:prSet/>
      <dgm:spPr/>
      <dgm:t>
        <a:bodyPr/>
        <a:lstStyle/>
        <a:p>
          <a:endParaRPr lang="de-DE"/>
        </a:p>
      </dgm:t>
    </dgm:pt>
    <dgm:pt modelId="{5CD82AF1-9DB4-4DA9-BB7B-94E15CB3CB37}">
      <dgm:prSet phldrT="[Text]"/>
      <dgm:spPr>
        <a:solidFill>
          <a:srgbClr val="E84F36">
            <a:alpha val="4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de-DE" dirty="0"/>
            <a:t>Sozialleben Kommunikation</a:t>
          </a:r>
        </a:p>
      </dgm:t>
    </dgm:pt>
    <dgm:pt modelId="{F6AF1867-EC8D-4B3A-9378-73E1E08DFB7E}" type="parTrans" cxnId="{A49FD4D5-B0F7-44B2-B729-06DE0900FBA4}">
      <dgm:prSet/>
      <dgm:spPr/>
      <dgm:t>
        <a:bodyPr/>
        <a:lstStyle/>
        <a:p>
          <a:endParaRPr lang="de-DE"/>
        </a:p>
      </dgm:t>
    </dgm:pt>
    <dgm:pt modelId="{01512386-55C7-4D4C-B0A4-C3D122081E06}" type="sibTrans" cxnId="{A49FD4D5-B0F7-44B2-B729-06DE0900FBA4}">
      <dgm:prSet/>
      <dgm:spPr/>
      <dgm:t>
        <a:bodyPr/>
        <a:lstStyle/>
        <a:p>
          <a:endParaRPr lang="de-DE"/>
        </a:p>
      </dgm:t>
    </dgm:pt>
    <dgm:pt modelId="{05D6F19B-560E-44A7-86D3-4D044B92C7F0}">
      <dgm:prSet phldrT="[Text]"/>
      <dgm:spPr>
        <a:solidFill>
          <a:schemeClr val="accent4">
            <a:alpha val="5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de-DE" dirty="0"/>
            <a:t>Lebensfreude Interessen </a:t>
          </a:r>
          <a:br>
            <a:rPr lang="de-DE" dirty="0"/>
          </a:br>
          <a:r>
            <a:rPr lang="de-DE" dirty="0"/>
            <a:t>Hobbys</a:t>
          </a:r>
        </a:p>
      </dgm:t>
    </dgm:pt>
    <dgm:pt modelId="{6DC5736F-B73D-4518-867E-01E0AB105B12}" type="parTrans" cxnId="{F8236FFE-6B7C-4D4F-ACB4-F9C46C319B00}">
      <dgm:prSet/>
      <dgm:spPr/>
      <dgm:t>
        <a:bodyPr/>
        <a:lstStyle/>
        <a:p>
          <a:endParaRPr lang="de-DE"/>
        </a:p>
      </dgm:t>
    </dgm:pt>
    <dgm:pt modelId="{D4A130D0-C39F-4FC2-A11D-195999A3EDAD}" type="sibTrans" cxnId="{F8236FFE-6B7C-4D4F-ACB4-F9C46C319B00}">
      <dgm:prSet/>
      <dgm:spPr/>
      <dgm:t>
        <a:bodyPr/>
        <a:lstStyle/>
        <a:p>
          <a:endParaRPr lang="de-DE"/>
        </a:p>
      </dgm:t>
    </dgm:pt>
    <dgm:pt modelId="{F6B438F4-5932-42B7-B120-8F0F7AFFF5E4}" type="pres">
      <dgm:prSet presAssocID="{C5532B4C-5068-4CDC-BCD8-3298EC25C549}" presName="composite" presStyleCnt="0">
        <dgm:presLayoutVars>
          <dgm:chMax val="1"/>
          <dgm:dir/>
          <dgm:resizeHandles val="exact"/>
        </dgm:presLayoutVars>
      </dgm:prSet>
      <dgm:spPr/>
    </dgm:pt>
    <dgm:pt modelId="{59F12735-A0D1-43DF-9C5D-273BF1E690C9}" type="pres">
      <dgm:prSet presAssocID="{C5532B4C-5068-4CDC-BCD8-3298EC25C549}" presName="radial" presStyleCnt="0">
        <dgm:presLayoutVars>
          <dgm:animLvl val="ctr"/>
        </dgm:presLayoutVars>
      </dgm:prSet>
      <dgm:spPr/>
    </dgm:pt>
    <dgm:pt modelId="{FC8EE0F4-AE77-4D32-86A1-D925F771F714}" type="pres">
      <dgm:prSet presAssocID="{EF9038C3-52AD-4AE8-96F9-6FAA24BA76BA}" presName="centerShape" presStyleLbl="vennNode1" presStyleIdx="0" presStyleCnt="6"/>
      <dgm:spPr/>
    </dgm:pt>
    <dgm:pt modelId="{ABAAA96F-C429-407F-A4EE-A6E893A3131C}" type="pres">
      <dgm:prSet presAssocID="{AB5A5E1A-AB5C-4D99-A4A4-BF5127A3710F}" presName="node" presStyleLbl="vennNode1" presStyleIdx="1" presStyleCnt="6">
        <dgm:presLayoutVars>
          <dgm:bulletEnabled val="1"/>
        </dgm:presLayoutVars>
      </dgm:prSet>
      <dgm:spPr/>
    </dgm:pt>
    <dgm:pt modelId="{A6B6B1BF-6A52-4FA8-8E63-D719BAC9D084}" type="pres">
      <dgm:prSet presAssocID="{A656CC96-3074-42A0-86CD-D69D216D61C1}" presName="node" presStyleLbl="vennNode1" presStyleIdx="2" presStyleCnt="6">
        <dgm:presLayoutVars>
          <dgm:bulletEnabled val="1"/>
        </dgm:presLayoutVars>
      </dgm:prSet>
      <dgm:spPr/>
    </dgm:pt>
    <dgm:pt modelId="{6C331D6A-F586-49DD-8510-E06111066651}" type="pres">
      <dgm:prSet presAssocID="{05D6F19B-560E-44A7-86D3-4D044B92C7F0}" presName="node" presStyleLbl="vennNode1" presStyleIdx="3" presStyleCnt="6">
        <dgm:presLayoutVars>
          <dgm:bulletEnabled val="1"/>
        </dgm:presLayoutVars>
      </dgm:prSet>
      <dgm:spPr/>
    </dgm:pt>
    <dgm:pt modelId="{AA9BEFA4-BD26-4737-98D3-B49FB3C12DCC}" type="pres">
      <dgm:prSet presAssocID="{271C9264-B510-422F-91D1-68C4A5FC643C}" presName="node" presStyleLbl="vennNode1" presStyleIdx="4" presStyleCnt="6">
        <dgm:presLayoutVars>
          <dgm:bulletEnabled val="1"/>
        </dgm:presLayoutVars>
      </dgm:prSet>
      <dgm:spPr/>
    </dgm:pt>
    <dgm:pt modelId="{F18EEF0E-5C97-42B3-BECC-C844B4CC3151}" type="pres">
      <dgm:prSet presAssocID="{5CD82AF1-9DB4-4DA9-BB7B-94E15CB3CB37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66C6ED0A-8F11-4541-B487-9E16BCBED1CE}" srcId="{EF9038C3-52AD-4AE8-96F9-6FAA24BA76BA}" destId="{AB5A5E1A-AB5C-4D99-A4A4-BF5127A3710F}" srcOrd="0" destOrd="0" parTransId="{5FFA38E4-55CF-4E09-B20A-7306A26469CC}" sibTransId="{B74B5832-AF75-473C-8293-D623C51B846B}"/>
    <dgm:cxn modelId="{E9509332-933E-4971-9F22-FCB2E6959874}" type="presOf" srcId="{A656CC96-3074-42A0-86CD-D69D216D61C1}" destId="{A6B6B1BF-6A52-4FA8-8E63-D719BAC9D084}" srcOrd="0" destOrd="0" presId="urn:microsoft.com/office/officeart/2005/8/layout/radial3"/>
    <dgm:cxn modelId="{EBA5E962-1372-4E5F-85F0-B4B1DC382679}" type="presOf" srcId="{AB5A5E1A-AB5C-4D99-A4A4-BF5127A3710F}" destId="{ABAAA96F-C429-407F-A4EE-A6E893A3131C}" srcOrd="0" destOrd="0" presId="urn:microsoft.com/office/officeart/2005/8/layout/radial3"/>
    <dgm:cxn modelId="{B9163764-6206-4653-8639-B201732FFAE5}" type="presOf" srcId="{EF9038C3-52AD-4AE8-96F9-6FAA24BA76BA}" destId="{FC8EE0F4-AE77-4D32-86A1-D925F771F714}" srcOrd="0" destOrd="0" presId="urn:microsoft.com/office/officeart/2005/8/layout/radial3"/>
    <dgm:cxn modelId="{443AA554-0FBE-418E-8D92-53293F539EA6}" srcId="{EF9038C3-52AD-4AE8-96F9-6FAA24BA76BA}" destId="{271C9264-B510-422F-91D1-68C4A5FC643C}" srcOrd="3" destOrd="0" parTransId="{F95AA566-B309-49E8-9CE4-B4B7F1F3AACB}" sibTransId="{7AD0BCED-7926-4DBB-B30D-FCD6014B2160}"/>
    <dgm:cxn modelId="{C04FCA7C-3395-4E7E-BE4B-ACD8613121DD}" srcId="{C5532B4C-5068-4CDC-BCD8-3298EC25C549}" destId="{EF9038C3-52AD-4AE8-96F9-6FAA24BA76BA}" srcOrd="0" destOrd="0" parTransId="{5C023503-02F7-41D9-B3AC-46E0C30AEFFC}" sibTransId="{64E24B52-0F59-42DF-87E0-7314D409305B}"/>
    <dgm:cxn modelId="{63397FA0-35B6-4E7B-B07D-07839828B675}" type="presOf" srcId="{5CD82AF1-9DB4-4DA9-BB7B-94E15CB3CB37}" destId="{F18EEF0E-5C97-42B3-BECC-C844B4CC3151}" srcOrd="0" destOrd="0" presId="urn:microsoft.com/office/officeart/2005/8/layout/radial3"/>
    <dgm:cxn modelId="{26C559C1-A769-46A3-947D-2F403DAA8E0F}" type="presOf" srcId="{05D6F19B-560E-44A7-86D3-4D044B92C7F0}" destId="{6C331D6A-F586-49DD-8510-E06111066651}" srcOrd="0" destOrd="0" presId="urn:microsoft.com/office/officeart/2005/8/layout/radial3"/>
    <dgm:cxn modelId="{F9BBCACC-CA92-4E15-BDEE-3745B9C8DF07}" srcId="{EF9038C3-52AD-4AE8-96F9-6FAA24BA76BA}" destId="{A656CC96-3074-42A0-86CD-D69D216D61C1}" srcOrd="1" destOrd="0" parTransId="{B2CFD692-781F-408C-A759-D3EC75B477E7}" sibTransId="{3FB7B597-B961-4646-A462-A2FD2D675A9D}"/>
    <dgm:cxn modelId="{A49FD4D5-B0F7-44B2-B729-06DE0900FBA4}" srcId="{EF9038C3-52AD-4AE8-96F9-6FAA24BA76BA}" destId="{5CD82AF1-9DB4-4DA9-BB7B-94E15CB3CB37}" srcOrd="4" destOrd="0" parTransId="{F6AF1867-EC8D-4B3A-9378-73E1E08DFB7E}" sibTransId="{01512386-55C7-4D4C-B0A4-C3D122081E06}"/>
    <dgm:cxn modelId="{FEF037E4-C2D4-44A8-BC51-5448D79A0795}" type="presOf" srcId="{271C9264-B510-422F-91D1-68C4A5FC643C}" destId="{AA9BEFA4-BD26-4737-98D3-B49FB3C12DCC}" srcOrd="0" destOrd="0" presId="urn:microsoft.com/office/officeart/2005/8/layout/radial3"/>
    <dgm:cxn modelId="{639CA5E5-6576-4D70-90DE-EC9679EF4E67}" type="presOf" srcId="{C5532B4C-5068-4CDC-BCD8-3298EC25C549}" destId="{F6B438F4-5932-42B7-B120-8F0F7AFFF5E4}" srcOrd="0" destOrd="0" presId="urn:microsoft.com/office/officeart/2005/8/layout/radial3"/>
    <dgm:cxn modelId="{F8236FFE-6B7C-4D4F-ACB4-F9C46C319B00}" srcId="{EF9038C3-52AD-4AE8-96F9-6FAA24BA76BA}" destId="{05D6F19B-560E-44A7-86D3-4D044B92C7F0}" srcOrd="2" destOrd="0" parTransId="{6DC5736F-B73D-4518-867E-01E0AB105B12}" sibTransId="{D4A130D0-C39F-4FC2-A11D-195999A3EDAD}"/>
    <dgm:cxn modelId="{3D8FED0E-CE44-4422-AF6A-979BAC97455D}" type="presParOf" srcId="{F6B438F4-5932-42B7-B120-8F0F7AFFF5E4}" destId="{59F12735-A0D1-43DF-9C5D-273BF1E690C9}" srcOrd="0" destOrd="0" presId="urn:microsoft.com/office/officeart/2005/8/layout/radial3"/>
    <dgm:cxn modelId="{F7987C01-731E-45F8-B2F1-1D4E9AD42BC0}" type="presParOf" srcId="{59F12735-A0D1-43DF-9C5D-273BF1E690C9}" destId="{FC8EE0F4-AE77-4D32-86A1-D925F771F714}" srcOrd="0" destOrd="0" presId="urn:microsoft.com/office/officeart/2005/8/layout/radial3"/>
    <dgm:cxn modelId="{90D7E19A-F570-4D04-9DDC-6BFBD3A702F4}" type="presParOf" srcId="{59F12735-A0D1-43DF-9C5D-273BF1E690C9}" destId="{ABAAA96F-C429-407F-A4EE-A6E893A3131C}" srcOrd="1" destOrd="0" presId="urn:microsoft.com/office/officeart/2005/8/layout/radial3"/>
    <dgm:cxn modelId="{D7ECA04E-5D87-464E-BFD5-22786050A286}" type="presParOf" srcId="{59F12735-A0D1-43DF-9C5D-273BF1E690C9}" destId="{A6B6B1BF-6A52-4FA8-8E63-D719BAC9D084}" srcOrd="2" destOrd="0" presId="urn:microsoft.com/office/officeart/2005/8/layout/radial3"/>
    <dgm:cxn modelId="{ECC82826-EA29-4AB1-8725-7D1E9EDFBD72}" type="presParOf" srcId="{59F12735-A0D1-43DF-9C5D-273BF1E690C9}" destId="{6C331D6A-F586-49DD-8510-E06111066651}" srcOrd="3" destOrd="0" presId="urn:microsoft.com/office/officeart/2005/8/layout/radial3"/>
    <dgm:cxn modelId="{7A7FFAE1-F84F-44AF-BFA0-88E0A30B5E7B}" type="presParOf" srcId="{59F12735-A0D1-43DF-9C5D-273BF1E690C9}" destId="{AA9BEFA4-BD26-4737-98D3-B49FB3C12DCC}" srcOrd="4" destOrd="0" presId="urn:microsoft.com/office/officeart/2005/8/layout/radial3"/>
    <dgm:cxn modelId="{465C787C-9657-4E3E-B164-63367748F2DA}" type="presParOf" srcId="{59F12735-A0D1-43DF-9C5D-273BF1E690C9}" destId="{F18EEF0E-5C97-42B3-BECC-C844B4CC3151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E0F4-AE77-4D32-86A1-D925F771F714}">
      <dsp:nvSpPr>
        <dsp:cNvPr id="0" name=""/>
        <dsp:cNvSpPr/>
      </dsp:nvSpPr>
      <dsp:spPr>
        <a:xfrm>
          <a:off x="2505604" y="1344555"/>
          <a:ext cx="3116791" cy="31167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bio-psycho-soziale</a:t>
          </a:r>
          <a:r>
            <a:rPr lang="de-DE" sz="3600" kern="1200" dirty="0"/>
            <a:t> Strategien</a:t>
          </a:r>
        </a:p>
      </dsp:txBody>
      <dsp:txXfrm>
        <a:off x="2962047" y="1800998"/>
        <a:ext cx="2203905" cy="2203905"/>
      </dsp:txXfrm>
    </dsp:sp>
    <dsp:sp modelId="{ABAAA96F-C429-407F-A4EE-A6E893A3131C}">
      <dsp:nvSpPr>
        <dsp:cNvPr id="0" name=""/>
        <dsp:cNvSpPr/>
      </dsp:nvSpPr>
      <dsp:spPr>
        <a:xfrm>
          <a:off x="3284802" y="96160"/>
          <a:ext cx="1558395" cy="1558395"/>
        </a:xfrm>
        <a:prstGeom prst="ellipse">
          <a:avLst/>
        </a:prstGeom>
        <a:solidFill>
          <a:srgbClr val="CE7CCA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Bewegung </a:t>
          </a:r>
          <a:br>
            <a:rPr lang="de-DE" sz="1100" kern="1200" dirty="0"/>
          </a:br>
          <a:r>
            <a:rPr lang="de-DE" sz="1100" kern="1200" dirty="0"/>
            <a:t>Sport </a:t>
          </a:r>
          <a:br>
            <a:rPr lang="de-DE" sz="1100" kern="1200" dirty="0"/>
          </a:br>
          <a:r>
            <a:rPr lang="de-DE" sz="1100" kern="1200" dirty="0"/>
            <a:t>Körper-wahrnehmung</a:t>
          </a:r>
        </a:p>
      </dsp:txBody>
      <dsp:txXfrm>
        <a:off x="3513024" y="324382"/>
        <a:ext cx="1101951" cy="1101951"/>
      </dsp:txXfrm>
    </dsp:sp>
    <dsp:sp modelId="{A6B6B1BF-6A52-4FA8-8E63-D719BAC9D084}">
      <dsp:nvSpPr>
        <dsp:cNvPr id="0" name=""/>
        <dsp:cNvSpPr/>
      </dsp:nvSpPr>
      <dsp:spPr>
        <a:xfrm>
          <a:off x="5213157" y="1497192"/>
          <a:ext cx="1558395" cy="155839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Entspannung Stressbewältigung</a:t>
          </a:r>
          <a:br>
            <a:rPr lang="de-DE" sz="1100" kern="1200" dirty="0"/>
          </a:br>
          <a:r>
            <a:rPr lang="de-DE" sz="1100" kern="1200" dirty="0"/>
            <a:t>Schlaf</a:t>
          </a:r>
        </a:p>
      </dsp:txBody>
      <dsp:txXfrm>
        <a:off x="5441379" y="1725414"/>
        <a:ext cx="1101951" cy="1101951"/>
      </dsp:txXfrm>
    </dsp:sp>
    <dsp:sp modelId="{6C331D6A-F586-49DD-8510-E06111066651}">
      <dsp:nvSpPr>
        <dsp:cNvPr id="0" name=""/>
        <dsp:cNvSpPr/>
      </dsp:nvSpPr>
      <dsp:spPr>
        <a:xfrm>
          <a:off x="4476591" y="3764110"/>
          <a:ext cx="1558395" cy="1558395"/>
        </a:xfrm>
        <a:prstGeom prst="ellipse">
          <a:avLst/>
        </a:prstGeom>
        <a:solidFill>
          <a:schemeClr val="accent4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Lebensfreude Interessen </a:t>
          </a:r>
          <a:br>
            <a:rPr lang="de-DE" sz="1100" kern="1200" dirty="0"/>
          </a:br>
          <a:r>
            <a:rPr lang="de-DE" sz="1100" kern="1200" dirty="0"/>
            <a:t>Hobbys</a:t>
          </a:r>
        </a:p>
      </dsp:txBody>
      <dsp:txXfrm>
        <a:off x="4704813" y="3992332"/>
        <a:ext cx="1101951" cy="1101951"/>
      </dsp:txXfrm>
    </dsp:sp>
    <dsp:sp modelId="{AA9BEFA4-BD26-4737-98D3-B49FB3C12DCC}">
      <dsp:nvSpPr>
        <dsp:cNvPr id="0" name=""/>
        <dsp:cNvSpPr/>
      </dsp:nvSpPr>
      <dsp:spPr>
        <a:xfrm>
          <a:off x="2093012" y="3764110"/>
          <a:ext cx="1558395" cy="1558395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Ernährung </a:t>
          </a:r>
          <a:br>
            <a:rPr lang="de-DE" sz="1100" kern="1200" dirty="0"/>
          </a:br>
          <a:r>
            <a:rPr lang="de-DE" sz="1100" kern="1200" dirty="0"/>
            <a:t>Genuss</a:t>
          </a:r>
        </a:p>
      </dsp:txBody>
      <dsp:txXfrm>
        <a:off x="2321234" y="3992332"/>
        <a:ext cx="1101951" cy="1101951"/>
      </dsp:txXfrm>
    </dsp:sp>
    <dsp:sp modelId="{F18EEF0E-5C97-42B3-BECC-C844B4CC3151}">
      <dsp:nvSpPr>
        <dsp:cNvPr id="0" name=""/>
        <dsp:cNvSpPr/>
      </dsp:nvSpPr>
      <dsp:spPr>
        <a:xfrm>
          <a:off x="1356446" y="1497192"/>
          <a:ext cx="1558395" cy="1558395"/>
        </a:xfrm>
        <a:prstGeom prst="ellipse">
          <a:avLst/>
        </a:prstGeom>
        <a:solidFill>
          <a:srgbClr val="E84F36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Sozialleben Kommunikation</a:t>
          </a:r>
        </a:p>
      </dsp:txBody>
      <dsp:txXfrm>
        <a:off x="1584668" y="1725414"/>
        <a:ext cx="1101951" cy="1101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A325E-894B-4A67-8C25-6FC0AB9A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20D6F6-D860-4052-8B0D-5C956F7D5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3E3FF-BB88-4ED3-931C-07E59A8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57DD8-56E1-4258-A652-925D5B4A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F32DA-9D1B-4F25-BDC3-2DF7C1E6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C13B8-4979-4397-AB58-9105091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AEF61-EE70-4EEB-A061-B1B94818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53641-AB14-4E84-A1C6-C77A8242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92C50-09D2-458D-96DE-59D48E37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7BC6E-B6D3-43E5-ABB9-38F04FD9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679D73-D81E-4E98-BF3F-E42ACFCF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946711-853B-4832-801A-AB498B66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DDA25-25D2-4BB9-815A-534F724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C16A5-A743-49A9-90B7-8B03E886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1996E-C65D-43D8-BB8F-D201F07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F7CA-4E08-4DA1-8444-1880BA17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962DE-7F65-4050-9971-FF9D1733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477D21-8237-4C32-A0CF-ED740B13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BEFDF-6758-44D6-B989-CA1D3D1C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AC0B43-F9E5-4F54-84A2-6A71902E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5FD3F-D8F6-4374-9BE0-D3D7AB28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16FAA-188C-4140-8BA5-DF700776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36E64-648F-41C8-8CD3-77CB082E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B8A7E4-BD4C-48E5-8059-5514E93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B2AD14-5911-441F-963A-6DF21A3D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42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9A7D5-C7CD-477C-A4F3-FAAA1F53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A975A-CC02-4DB6-9601-BFAC4CDB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C26E65-0F62-48EE-A4C4-7308F9D5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51660D-CDFC-4A99-A7DD-334ECC0C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7F00A-1174-4388-962B-58A18ECC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25F86-33DE-44FD-B740-6E768B80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668FC-E751-4E69-ADFF-4DB23643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88D37-F87B-44B3-B7E7-5D673706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324E1B-26EC-43A5-9521-4D81DFD0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6C1977-5C0E-4F00-A656-E01EEF504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A1EF5D-FEA2-48F9-950F-CD2755F8D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0D859D-735F-4606-8F11-E0291B6F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FD5535-EC9E-4176-A0B9-908B3877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5AF381-7826-420F-A8FC-4048D3D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C5CD7-5E56-48BF-9C9E-9571DB95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92BAC2-A9F0-46B6-BEE8-109190A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1C4EAE-A192-4E70-930B-1DBAEF1B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1A072A-B2C6-4DE9-A5E0-8FEE045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EC7B65-71A3-495D-9AB3-10D6657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918375-4C29-48F5-87B9-8F0FDF78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ABB60-AA22-402E-9B38-89FDF28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3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4E191-A3B6-4264-8BFF-F204F2FA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6B8C9-EA81-4EDB-9D2F-832BB3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65631F-4DDB-4EBC-9FB2-7C12EFC5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C42DF-BD17-4BA2-A287-A4C605EE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8DEBAE-125F-4A2F-90FC-7C7469AA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0A073B-C647-4580-AB92-A264BC6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2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92E01-F195-467F-B349-073702BF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7E3954-C80A-4EED-9BF2-6084A257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C79D-0CD9-43A1-B661-616D8107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8523A-5847-4F38-B31B-86722CC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26711C-1154-4B3E-9D1E-2F00649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52E134-65F8-4EF2-8A5F-965B121C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5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5969CC-4B5F-46F7-8E9A-B902643E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F84FB5-3C23-4F42-96A7-9E963764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9657C-7BCF-4CDA-A1DA-AEFFFD28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9F11-F284-4415-941C-BE33B3B47973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44947-697E-429D-BD3E-0869CB99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275D6-E506-4107-9B4A-18225E905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71517AE-6E76-4C49-8808-74C59D87D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695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Getting A Good Night's Sleep - Vision Exercise Physiology">
            <a:extLst>
              <a:ext uri="{FF2B5EF4-FFF2-40B4-BE49-F238E27FC236}">
                <a16:creationId xmlns:a16="http://schemas.microsoft.com/office/drawing/2014/main" id="{1399AF14-A930-46E8-86C7-4F6CEC52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47" y="1114926"/>
            <a:ext cx="1074821" cy="10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DD4DE4A-659A-400A-B97E-072CD1CE3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303" y="5790646"/>
            <a:ext cx="1265394" cy="846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870867-2A05-4312-8EAE-64D7DFEBD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192" y="1467852"/>
            <a:ext cx="1668614" cy="6287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556CD8-E257-4E2B-8E7B-A85B85A42C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0977" y="3832062"/>
            <a:ext cx="948008" cy="8361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BE926B-8F4D-4EF9-AB15-40C26D833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3006" y="3808588"/>
            <a:ext cx="1076132" cy="9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</dc:creator>
  <cp:lastModifiedBy>Sandra</cp:lastModifiedBy>
  <cp:revision>2</cp:revision>
  <dcterms:created xsi:type="dcterms:W3CDTF">2021-10-16T10:23:20Z</dcterms:created>
  <dcterms:modified xsi:type="dcterms:W3CDTF">2021-10-16T10:24:23Z</dcterms:modified>
</cp:coreProperties>
</file>