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7CCA"/>
    <a:srgbClr val="E84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0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32B4C-5068-4CDC-BCD8-3298EC25C549}" type="doc">
      <dgm:prSet loTypeId="urn:microsoft.com/office/officeart/2005/8/layout/radial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EF9038C3-52AD-4AE8-96F9-6FAA24BA76BA}">
      <dgm:prSet phldrT="[Text]" custT="1"/>
      <dgm:spPr>
        <a:solidFill>
          <a:schemeClr val="accent1">
            <a:lumMod val="60000"/>
            <a:lumOff val="40000"/>
            <a:alpha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bio-psycho-soziale</a:t>
          </a:r>
          <a:r>
            <a:rPr lang="de-DE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de-DE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Strategien</a:t>
          </a:r>
          <a:endParaRPr lang="de-DE" sz="36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C023503-02F7-41D9-B3AC-46E0C30AEFFC}" type="parTrans" cxnId="{C04FCA7C-3395-4E7E-BE4B-ACD8613121DD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4E24B52-0F59-42DF-87E0-7314D409305B}" type="sibTrans" cxnId="{C04FCA7C-3395-4E7E-BE4B-ACD8613121DD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B5A5E1A-AB5C-4D99-A4A4-BF5127A3710F}">
      <dgm:prSet phldrT="[Text]" custT="1"/>
      <dgm:spPr>
        <a:solidFill>
          <a:schemeClr val="accent2">
            <a:lumMod val="75000"/>
            <a:alpha val="49804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Bewegung </a:t>
          </a:r>
          <a:b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Sport </a:t>
          </a:r>
          <a:b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Körper-wahrnehmung</a:t>
          </a:r>
        </a:p>
      </dgm:t>
    </dgm:pt>
    <dgm:pt modelId="{5FFA38E4-55CF-4E09-B20A-7306A26469CC}" type="parTrans" cxnId="{66C6ED0A-8F11-4541-B487-9E16BCBED1CE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74B5832-AF75-473C-8293-D623C51B846B}" type="sibTrans" cxnId="{66C6ED0A-8F11-4541-B487-9E16BCBED1CE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656CC96-3074-42A0-86CD-D69D216D61C1}">
      <dgm:prSet phldrT="[Text]" custT="1"/>
      <dgm:spPr>
        <a:solidFill>
          <a:schemeClr val="accent5">
            <a:lumMod val="75000"/>
            <a:alpha val="50000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Entspannung Stress-bewältigung</a:t>
          </a:r>
          <a:br>
            <a: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Schlaf</a:t>
          </a:r>
        </a:p>
      </dgm:t>
    </dgm:pt>
    <dgm:pt modelId="{B2CFD692-781F-408C-A759-D3EC75B477E7}" type="parTrans" cxnId="{F9BBCACC-CA92-4E15-BDEE-3745B9C8DF07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FB7B597-B961-4646-A462-A2FD2D675A9D}" type="sibTrans" cxnId="{F9BBCACC-CA92-4E15-BDEE-3745B9C8DF07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1C9264-B510-422F-91D1-68C4A5FC643C}">
      <dgm:prSet phldrT="[Text]" custT="1"/>
      <dgm:spPr>
        <a:solidFill>
          <a:schemeClr val="accent6">
            <a:lumMod val="75000"/>
            <a:alpha val="50000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Ernährung </a:t>
          </a:r>
          <a:br>
            <a: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Genuss</a:t>
          </a:r>
        </a:p>
      </dgm:t>
    </dgm:pt>
    <dgm:pt modelId="{F95AA566-B309-49E8-9CE4-B4B7F1F3AACB}" type="parTrans" cxnId="{443AA554-0FBE-418E-8D92-53293F539EA6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AD0BCED-7926-4DBB-B30D-FCD6014B2160}" type="sibTrans" cxnId="{443AA554-0FBE-418E-8D92-53293F539EA6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CD82AF1-9DB4-4DA9-BB7B-94E15CB3CB37}">
      <dgm:prSet phldrT="[Text]" custT="1"/>
      <dgm:spPr>
        <a:solidFill>
          <a:srgbClr val="E84F36">
            <a:alpha val="49804"/>
          </a:srgbClr>
        </a:solidFill>
        <a:ln w="57150">
          <a:solidFill>
            <a:schemeClr val="bg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Sozialleben Kommunikation</a:t>
          </a:r>
        </a:p>
      </dgm:t>
    </dgm:pt>
    <dgm:pt modelId="{F6AF1867-EC8D-4B3A-9378-73E1E08DFB7E}" type="parTrans" cxnId="{A49FD4D5-B0F7-44B2-B729-06DE0900FBA4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512386-55C7-4D4C-B0A4-C3D122081E06}" type="sibTrans" cxnId="{A49FD4D5-B0F7-44B2-B729-06DE0900FBA4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5D6F19B-560E-44A7-86D3-4D044B92C7F0}">
      <dgm:prSet phldrT="[Text]" custT="1"/>
      <dgm:spPr>
        <a:solidFill>
          <a:schemeClr val="accent4">
            <a:lumMod val="75000"/>
            <a:alpha val="50000"/>
          </a:schemeClr>
        </a:solidFill>
        <a:ln w="57150">
          <a:solidFill>
            <a:schemeClr val="bg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Lebensfreude Interessen </a:t>
          </a:r>
          <a:br>
            <a: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Hobbys</a:t>
          </a:r>
        </a:p>
      </dgm:t>
    </dgm:pt>
    <dgm:pt modelId="{6DC5736F-B73D-4518-867E-01E0AB105B12}" type="parTrans" cxnId="{F8236FFE-6B7C-4D4F-ACB4-F9C46C319B00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4A130D0-C39F-4FC2-A11D-195999A3EDAD}" type="sibTrans" cxnId="{F8236FFE-6B7C-4D4F-ACB4-F9C46C319B00}">
      <dgm:prSet/>
      <dgm:spPr/>
      <dgm:t>
        <a:bodyPr/>
        <a:lstStyle/>
        <a:p>
          <a:endParaRPr lang="de-DE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6B438F4-5932-42B7-B120-8F0F7AFFF5E4}" type="pres">
      <dgm:prSet presAssocID="{C5532B4C-5068-4CDC-BCD8-3298EC25C549}" presName="composite" presStyleCnt="0">
        <dgm:presLayoutVars>
          <dgm:chMax val="1"/>
          <dgm:dir/>
          <dgm:resizeHandles val="exact"/>
        </dgm:presLayoutVars>
      </dgm:prSet>
      <dgm:spPr/>
    </dgm:pt>
    <dgm:pt modelId="{59F12735-A0D1-43DF-9C5D-273BF1E690C9}" type="pres">
      <dgm:prSet presAssocID="{C5532B4C-5068-4CDC-BCD8-3298EC25C549}" presName="radial" presStyleCnt="0">
        <dgm:presLayoutVars>
          <dgm:animLvl val="ctr"/>
        </dgm:presLayoutVars>
      </dgm:prSet>
      <dgm:spPr/>
    </dgm:pt>
    <dgm:pt modelId="{FC8EE0F4-AE77-4D32-86A1-D925F771F714}" type="pres">
      <dgm:prSet presAssocID="{EF9038C3-52AD-4AE8-96F9-6FAA24BA76BA}" presName="centerShape" presStyleLbl="vennNode1" presStyleIdx="0" presStyleCnt="6"/>
      <dgm:spPr/>
    </dgm:pt>
    <dgm:pt modelId="{ABAAA96F-C429-407F-A4EE-A6E893A3131C}" type="pres">
      <dgm:prSet presAssocID="{AB5A5E1A-AB5C-4D99-A4A4-BF5127A3710F}" presName="node" presStyleLbl="vennNode1" presStyleIdx="1" presStyleCnt="6">
        <dgm:presLayoutVars>
          <dgm:bulletEnabled val="1"/>
        </dgm:presLayoutVars>
      </dgm:prSet>
      <dgm:spPr/>
    </dgm:pt>
    <dgm:pt modelId="{A6B6B1BF-6A52-4FA8-8E63-D719BAC9D084}" type="pres">
      <dgm:prSet presAssocID="{A656CC96-3074-42A0-86CD-D69D216D61C1}" presName="node" presStyleLbl="vennNode1" presStyleIdx="2" presStyleCnt="6">
        <dgm:presLayoutVars>
          <dgm:bulletEnabled val="1"/>
        </dgm:presLayoutVars>
      </dgm:prSet>
      <dgm:spPr/>
    </dgm:pt>
    <dgm:pt modelId="{6C331D6A-F586-49DD-8510-E06111066651}" type="pres">
      <dgm:prSet presAssocID="{05D6F19B-560E-44A7-86D3-4D044B92C7F0}" presName="node" presStyleLbl="vennNode1" presStyleIdx="3" presStyleCnt="6">
        <dgm:presLayoutVars>
          <dgm:bulletEnabled val="1"/>
        </dgm:presLayoutVars>
      </dgm:prSet>
      <dgm:spPr/>
    </dgm:pt>
    <dgm:pt modelId="{AA9BEFA4-BD26-4737-98D3-B49FB3C12DCC}" type="pres">
      <dgm:prSet presAssocID="{271C9264-B510-422F-91D1-68C4A5FC643C}" presName="node" presStyleLbl="vennNode1" presStyleIdx="4" presStyleCnt="6">
        <dgm:presLayoutVars>
          <dgm:bulletEnabled val="1"/>
        </dgm:presLayoutVars>
      </dgm:prSet>
      <dgm:spPr/>
    </dgm:pt>
    <dgm:pt modelId="{F18EEF0E-5C97-42B3-BECC-C844B4CC3151}" type="pres">
      <dgm:prSet presAssocID="{5CD82AF1-9DB4-4DA9-BB7B-94E15CB3CB37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66C6ED0A-8F11-4541-B487-9E16BCBED1CE}" srcId="{EF9038C3-52AD-4AE8-96F9-6FAA24BA76BA}" destId="{AB5A5E1A-AB5C-4D99-A4A4-BF5127A3710F}" srcOrd="0" destOrd="0" parTransId="{5FFA38E4-55CF-4E09-B20A-7306A26469CC}" sibTransId="{B74B5832-AF75-473C-8293-D623C51B846B}"/>
    <dgm:cxn modelId="{E9509332-933E-4971-9F22-FCB2E6959874}" type="presOf" srcId="{A656CC96-3074-42A0-86CD-D69D216D61C1}" destId="{A6B6B1BF-6A52-4FA8-8E63-D719BAC9D084}" srcOrd="0" destOrd="0" presId="urn:microsoft.com/office/officeart/2005/8/layout/radial3"/>
    <dgm:cxn modelId="{EBA5E962-1372-4E5F-85F0-B4B1DC382679}" type="presOf" srcId="{AB5A5E1A-AB5C-4D99-A4A4-BF5127A3710F}" destId="{ABAAA96F-C429-407F-A4EE-A6E893A3131C}" srcOrd="0" destOrd="0" presId="urn:microsoft.com/office/officeart/2005/8/layout/radial3"/>
    <dgm:cxn modelId="{B9163764-6206-4653-8639-B201732FFAE5}" type="presOf" srcId="{EF9038C3-52AD-4AE8-96F9-6FAA24BA76BA}" destId="{FC8EE0F4-AE77-4D32-86A1-D925F771F714}" srcOrd="0" destOrd="0" presId="urn:microsoft.com/office/officeart/2005/8/layout/radial3"/>
    <dgm:cxn modelId="{443AA554-0FBE-418E-8D92-53293F539EA6}" srcId="{EF9038C3-52AD-4AE8-96F9-6FAA24BA76BA}" destId="{271C9264-B510-422F-91D1-68C4A5FC643C}" srcOrd="3" destOrd="0" parTransId="{F95AA566-B309-49E8-9CE4-B4B7F1F3AACB}" sibTransId="{7AD0BCED-7926-4DBB-B30D-FCD6014B2160}"/>
    <dgm:cxn modelId="{C04FCA7C-3395-4E7E-BE4B-ACD8613121DD}" srcId="{C5532B4C-5068-4CDC-BCD8-3298EC25C549}" destId="{EF9038C3-52AD-4AE8-96F9-6FAA24BA76BA}" srcOrd="0" destOrd="0" parTransId="{5C023503-02F7-41D9-B3AC-46E0C30AEFFC}" sibTransId="{64E24B52-0F59-42DF-87E0-7314D409305B}"/>
    <dgm:cxn modelId="{63397FA0-35B6-4E7B-B07D-07839828B675}" type="presOf" srcId="{5CD82AF1-9DB4-4DA9-BB7B-94E15CB3CB37}" destId="{F18EEF0E-5C97-42B3-BECC-C844B4CC3151}" srcOrd="0" destOrd="0" presId="urn:microsoft.com/office/officeart/2005/8/layout/radial3"/>
    <dgm:cxn modelId="{26C559C1-A769-46A3-947D-2F403DAA8E0F}" type="presOf" srcId="{05D6F19B-560E-44A7-86D3-4D044B92C7F0}" destId="{6C331D6A-F586-49DD-8510-E06111066651}" srcOrd="0" destOrd="0" presId="urn:microsoft.com/office/officeart/2005/8/layout/radial3"/>
    <dgm:cxn modelId="{F9BBCACC-CA92-4E15-BDEE-3745B9C8DF07}" srcId="{EF9038C3-52AD-4AE8-96F9-6FAA24BA76BA}" destId="{A656CC96-3074-42A0-86CD-D69D216D61C1}" srcOrd="1" destOrd="0" parTransId="{B2CFD692-781F-408C-A759-D3EC75B477E7}" sibTransId="{3FB7B597-B961-4646-A462-A2FD2D675A9D}"/>
    <dgm:cxn modelId="{A49FD4D5-B0F7-44B2-B729-06DE0900FBA4}" srcId="{EF9038C3-52AD-4AE8-96F9-6FAA24BA76BA}" destId="{5CD82AF1-9DB4-4DA9-BB7B-94E15CB3CB37}" srcOrd="4" destOrd="0" parTransId="{F6AF1867-EC8D-4B3A-9378-73E1E08DFB7E}" sibTransId="{01512386-55C7-4D4C-B0A4-C3D122081E06}"/>
    <dgm:cxn modelId="{FEF037E4-C2D4-44A8-BC51-5448D79A0795}" type="presOf" srcId="{271C9264-B510-422F-91D1-68C4A5FC643C}" destId="{AA9BEFA4-BD26-4737-98D3-B49FB3C12DCC}" srcOrd="0" destOrd="0" presId="urn:microsoft.com/office/officeart/2005/8/layout/radial3"/>
    <dgm:cxn modelId="{639CA5E5-6576-4D70-90DE-EC9679EF4E67}" type="presOf" srcId="{C5532B4C-5068-4CDC-BCD8-3298EC25C549}" destId="{F6B438F4-5932-42B7-B120-8F0F7AFFF5E4}" srcOrd="0" destOrd="0" presId="urn:microsoft.com/office/officeart/2005/8/layout/radial3"/>
    <dgm:cxn modelId="{F8236FFE-6B7C-4D4F-ACB4-F9C46C319B00}" srcId="{EF9038C3-52AD-4AE8-96F9-6FAA24BA76BA}" destId="{05D6F19B-560E-44A7-86D3-4D044B92C7F0}" srcOrd="2" destOrd="0" parTransId="{6DC5736F-B73D-4518-867E-01E0AB105B12}" sibTransId="{D4A130D0-C39F-4FC2-A11D-195999A3EDAD}"/>
    <dgm:cxn modelId="{3D8FED0E-CE44-4422-AF6A-979BAC97455D}" type="presParOf" srcId="{F6B438F4-5932-42B7-B120-8F0F7AFFF5E4}" destId="{59F12735-A0D1-43DF-9C5D-273BF1E690C9}" srcOrd="0" destOrd="0" presId="urn:microsoft.com/office/officeart/2005/8/layout/radial3"/>
    <dgm:cxn modelId="{F7987C01-731E-45F8-B2F1-1D4E9AD42BC0}" type="presParOf" srcId="{59F12735-A0D1-43DF-9C5D-273BF1E690C9}" destId="{FC8EE0F4-AE77-4D32-86A1-D925F771F714}" srcOrd="0" destOrd="0" presId="urn:microsoft.com/office/officeart/2005/8/layout/radial3"/>
    <dgm:cxn modelId="{90D7E19A-F570-4D04-9DDC-6BFBD3A702F4}" type="presParOf" srcId="{59F12735-A0D1-43DF-9C5D-273BF1E690C9}" destId="{ABAAA96F-C429-407F-A4EE-A6E893A3131C}" srcOrd="1" destOrd="0" presId="urn:microsoft.com/office/officeart/2005/8/layout/radial3"/>
    <dgm:cxn modelId="{D7ECA04E-5D87-464E-BFD5-22786050A286}" type="presParOf" srcId="{59F12735-A0D1-43DF-9C5D-273BF1E690C9}" destId="{A6B6B1BF-6A52-4FA8-8E63-D719BAC9D084}" srcOrd="2" destOrd="0" presId="urn:microsoft.com/office/officeart/2005/8/layout/radial3"/>
    <dgm:cxn modelId="{ECC82826-EA29-4AB1-8725-7D1E9EDFBD72}" type="presParOf" srcId="{59F12735-A0D1-43DF-9C5D-273BF1E690C9}" destId="{6C331D6A-F586-49DD-8510-E06111066651}" srcOrd="3" destOrd="0" presId="urn:microsoft.com/office/officeart/2005/8/layout/radial3"/>
    <dgm:cxn modelId="{7A7FFAE1-F84F-44AF-BFA0-88E0A30B5E7B}" type="presParOf" srcId="{59F12735-A0D1-43DF-9C5D-273BF1E690C9}" destId="{AA9BEFA4-BD26-4737-98D3-B49FB3C12DCC}" srcOrd="4" destOrd="0" presId="urn:microsoft.com/office/officeart/2005/8/layout/radial3"/>
    <dgm:cxn modelId="{465C787C-9657-4E3E-B164-63367748F2DA}" type="presParOf" srcId="{59F12735-A0D1-43DF-9C5D-273BF1E690C9}" destId="{F18EEF0E-5C97-42B3-BECC-C844B4CC3151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20BEE-C2A8-4CDE-9811-F2DF53179F29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688F6BF5-8F0B-4083-A80E-C45C8F6EDD1F}">
      <dgm:prSet phldrT="[Text]" custT="1"/>
      <dgm:spPr>
        <a:solidFill>
          <a:schemeClr val="accent1">
            <a:lumMod val="75000"/>
          </a:schemeClr>
        </a:solidFill>
        <a:ln w="31750">
          <a:solidFill>
            <a:schemeClr val="bg1"/>
          </a:solidFill>
        </a:ln>
      </dgm:spPr>
      <dgm:t>
        <a:bodyPr/>
        <a:lstStyle/>
        <a:p>
          <a: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Problempräsentation</a:t>
          </a:r>
        </a:p>
      </dgm:t>
    </dgm:pt>
    <dgm:pt modelId="{7B73A0B7-B1DB-4915-9A73-05C68B3B4AA6}" type="parTrans" cxnId="{69335DA0-2BE7-4A55-99D9-BB2AB0EC4EF1}">
      <dgm:prSet/>
      <dgm:spPr/>
      <dgm:t>
        <a:bodyPr/>
        <a:lstStyle/>
        <a:p>
          <a:endParaRPr lang="de-DE"/>
        </a:p>
      </dgm:t>
    </dgm:pt>
    <dgm:pt modelId="{8CCD426A-5C19-454F-AE00-A77F4ED503C2}" type="sibTrans" cxnId="{69335DA0-2BE7-4A55-99D9-BB2AB0EC4EF1}">
      <dgm:prSet/>
      <dgm:spPr/>
      <dgm:t>
        <a:bodyPr/>
        <a:lstStyle/>
        <a:p>
          <a:endParaRPr lang="de-DE"/>
        </a:p>
      </dgm:t>
    </dgm:pt>
    <dgm:pt modelId="{60DB3A55-DC81-4581-9981-3D246FC1855E}">
      <dgm:prSet phldrT="[Text]" custT="1"/>
      <dgm:spPr>
        <a:solidFill>
          <a:schemeClr val="tx2">
            <a:lumMod val="60000"/>
            <a:lumOff val="40000"/>
          </a:schemeClr>
        </a:solidFill>
        <a:ln w="31750">
          <a:solidFill>
            <a:schemeClr val="bg1"/>
          </a:solidFill>
        </a:ln>
      </dgm:spPr>
      <dgm:t>
        <a:bodyPr/>
        <a:lstStyle/>
        <a:p>
          <a: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Entwicklung einer Problemsicht</a:t>
          </a:r>
        </a:p>
      </dgm:t>
    </dgm:pt>
    <dgm:pt modelId="{C3BA0E67-7EEA-4829-B7D5-74A0660F251F}" type="parTrans" cxnId="{32F4779E-A53F-461F-9AB4-EED66CF2ED88}">
      <dgm:prSet/>
      <dgm:spPr/>
      <dgm:t>
        <a:bodyPr/>
        <a:lstStyle/>
        <a:p>
          <a:endParaRPr lang="de-DE"/>
        </a:p>
      </dgm:t>
    </dgm:pt>
    <dgm:pt modelId="{FD67B952-59F7-4F72-B9E2-B285D98718D9}" type="sibTrans" cxnId="{32F4779E-A53F-461F-9AB4-EED66CF2ED88}">
      <dgm:prSet/>
      <dgm:spPr/>
      <dgm:t>
        <a:bodyPr/>
        <a:lstStyle/>
        <a:p>
          <a:endParaRPr lang="de-DE"/>
        </a:p>
      </dgm:t>
    </dgm:pt>
    <dgm:pt modelId="{E8D34B9C-9B61-4BFE-837C-2CEB1216AA7D}">
      <dgm:prSet phldrT="[Text]" custT="1"/>
      <dgm:spPr>
        <a:solidFill>
          <a:schemeClr val="accent1">
            <a:lumMod val="60000"/>
            <a:lumOff val="40000"/>
          </a:schemeClr>
        </a:solidFill>
        <a:ln w="31750">
          <a:solidFill>
            <a:schemeClr val="bg1"/>
          </a:solidFill>
        </a:ln>
      </dgm:spPr>
      <dgm:t>
        <a:bodyPr/>
        <a:lstStyle/>
        <a:p>
          <a: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Festlegung </a:t>
          </a:r>
          <a:r>
            <a:rPr lang="de-DE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 Bearbeitungs-gegenstands</a:t>
          </a:r>
          <a: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</a:t>
          </a:r>
        </a:p>
        <a:p>
          <a: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Lernzieldefinition</a:t>
          </a:r>
        </a:p>
      </dgm:t>
    </dgm:pt>
    <dgm:pt modelId="{510B3649-CB0F-4780-A374-09A7AB95B1C1}" type="parTrans" cxnId="{143A804C-B97C-4255-B1D4-7EDF8CA17AB3}">
      <dgm:prSet/>
      <dgm:spPr/>
      <dgm:t>
        <a:bodyPr/>
        <a:lstStyle/>
        <a:p>
          <a:endParaRPr lang="de-DE"/>
        </a:p>
      </dgm:t>
    </dgm:pt>
    <dgm:pt modelId="{B94994E9-B599-430B-BA44-7E0EB4BC0106}" type="sibTrans" cxnId="{143A804C-B97C-4255-B1D4-7EDF8CA17AB3}">
      <dgm:prSet/>
      <dgm:spPr/>
      <dgm:t>
        <a:bodyPr/>
        <a:lstStyle/>
        <a:p>
          <a:endParaRPr lang="de-DE"/>
        </a:p>
      </dgm:t>
    </dgm:pt>
    <dgm:pt modelId="{2D4A33E1-CB55-4498-8DE0-9A4B807E72C5}">
      <dgm:prSet phldrT="[Text]" custT="1"/>
      <dgm:spPr>
        <a:solidFill>
          <a:schemeClr val="accent1">
            <a:lumMod val="40000"/>
            <a:lumOff val="60000"/>
          </a:schemeClr>
        </a:solidFill>
        <a:ln w="31750">
          <a:solidFill>
            <a:schemeClr val="bg1"/>
          </a:solidFill>
        </a:ln>
      </dgm:spPr>
      <dgm:t>
        <a:bodyPr/>
        <a:lstStyle/>
        <a:p>
          <a: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Lösungs-entwicklung</a:t>
          </a:r>
        </a:p>
      </dgm:t>
    </dgm:pt>
    <dgm:pt modelId="{5D31AB66-0B63-4EDB-95D8-439B74D224B4}" type="parTrans" cxnId="{1AA680DB-917A-407D-A03D-A770A5B8388D}">
      <dgm:prSet/>
      <dgm:spPr/>
      <dgm:t>
        <a:bodyPr/>
        <a:lstStyle/>
        <a:p>
          <a:endParaRPr lang="de-DE"/>
        </a:p>
      </dgm:t>
    </dgm:pt>
    <dgm:pt modelId="{4C0B9468-44BB-4664-816B-A651663C9337}" type="sibTrans" cxnId="{1AA680DB-917A-407D-A03D-A770A5B8388D}">
      <dgm:prSet/>
      <dgm:spPr/>
      <dgm:t>
        <a:bodyPr/>
        <a:lstStyle/>
        <a:p>
          <a:endParaRPr lang="de-DE"/>
        </a:p>
      </dgm:t>
    </dgm:pt>
    <dgm:pt modelId="{85B92B5F-8CD2-452A-A7A7-BAA1ADE66B2E}">
      <dgm:prSet phldrT="[Text]" custT="1"/>
      <dgm:spPr>
        <a:solidFill>
          <a:schemeClr val="tx2">
            <a:lumMod val="40000"/>
            <a:lumOff val="60000"/>
          </a:schemeClr>
        </a:solidFill>
        <a:ln w="31750">
          <a:solidFill>
            <a:schemeClr val="bg1"/>
          </a:solidFill>
        </a:ln>
      </dgm:spPr>
      <dgm:t>
        <a:bodyPr/>
        <a:lstStyle/>
        <a:p>
          <a:r>
            <a:rPr lang="de-DE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Vorbereitung der Realisierung</a:t>
          </a:r>
        </a:p>
      </dgm:t>
    </dgm:pt>
    <dgm:pt modelId="{62DD7157-45C5-4B36-94BC-F3EBDE42A7E1}" type="parTrans" cxnId="{92E36AB2-9743-4B51-95EA-EC888F83354F}">
      <dgm:prSet/>
      <dgm:spPr/>
      <dgm:t>
        <a:bodyPr/>
        <a:lstStyle/>
        <a:p>
          <a:endParaRPr lang="de-DE"/>
        </a:p>
      </dgm:t>
    </dgm:pt>
    <dgm:pt modelId="{13AD7F45-D32F-456A-ABBD-2A72166F79A9}" type="sibTrans" cxnId="{92E36AB2-9743-4B51-95EA-EC888F83354F}">
      <dgm:prSet/>
      <dgm:spPr/>
      <dgm:t>
        <a:bodyPr/>
        <a:lstStyle/>
        <a:p>
          <a:endParaRPr lang="de-DE"/>
        </a:p>
      </dgm:t>
    </dgm:pt>
    <dgm:pt modelId="{02CEC596-26F5-4860-9F2D-29E69D83D087}" type="pres">
      <dgm:prSet presAssocID="{3EF20BEE-C2A8-4CDE-9811-F2DF53179F29}" presName="Name0" presStyleCnt="0">
        <dgm:presLayoutVars>
          <dgm:dir/>
          <dgm:resizeHandles val="exact"/>
        </dgm:presLayoutVars>
      </dgm:prSet>
      <dgm:spPr/>
    </dgm:pt>
    <dgm:pt modelId="{62A7DBA8-6FEF-4877-AA92-A496663B9E38}" type="pres">
      <dgm:prSet presAssocID="{688F6BF5-8F0B-4083-A80E-C45C8F6EDD1F}" presName="parTxOnly" presStyleLbl="node1" presStyleIdx="0" presStyleCnt="5">
        <dgm:presLayoutVars>
          <dgm:bulletEnabled val="1"/>
        </dgm:presLayoutVars>
      </dgm:prSet>
      <dgm:spPr/>
    </dgm:pt>
    <dgm:pt modelId="{E030D80C-8694-4A7F-B5A4-789B7BF97B39}" type="pres">
      <dgm:prSet presAssocID="{8CCD426A-5C19-454F-AE00-A77F4ED503C2}" presName="parSpace" presStyleCnt="0"/>
      <dgm:spPr/>
    </dgm:pt>
    <dgm:pt modelId="{499E37F0-F4E3-4809-A99D-C252B012BC51}" type="pres">
      <dgm:prSet presAssocID="{60DB3A55-DC81-4581-9981-3D246FC1855E}" presName="parTxOnly" presStyleLbl="node1" presStyleIdx="1" presStyleCnt="5">
        <dgm:presLayoutVars>
          <dgm:bulletEnabled val="1"/>
        </dgm:presLayoutVars>
      </dgm:prSet>
      <dgm:spPr/>
    </dgm:pt>
    <dgm:pt modelId="{70CBAE7B-02F2-4017-BDEC-27E3D9B5C335}" type="pres">
      <dgm:prSet presAssocID="{FD67B952-59F7-4F72-B9E2-B285D98718D9}" presName="parSpace" presStyleCnt="0"/>
      <dgm:spPr/>
    </dgm:pt>
    <dgm:pt modelId="{A8F416A1-995A-44B9-829E-DD2944AD08E8}" type="pres">
      <dgm:prSet presAssocID="{E8D34B9C-9B61-4BFE-837C-2CEB1216AA7D}" presName="parTxOnly" presStyleLbl="node1" presStyleIdx="2" presStyleCnt="5">
        <dgm:presLayoutVars>
          <dgm:bulletEnabled val="1"/>
        </dgm:presLayoutVars>
      </dgm:prSet>
      <dgm:spPr/>
    </dgm:pt>
    <dgm:pt modelId="{B857C230-199F-4441-940A-5F43E38FC29B}" type="pres">
      <dgm:prSet presAssocID="{B94994E9-B599-430B-BA44-7E0EB4BC0106}" presName="parSpace" presStyleCnt="0"/>
      <dgm:spPr/>
    </dgm:pt>
    <dgm:pt modelId="{9AC18D85-2388-42BA-BD9A-5B6750EE13C3}" type="pres">
      <dgm:prSet presAssocID="{2D4A33E1-CB55-4498-8DE0-9A4B807E72C5}" presName="parTxOnly" presStyleLbl="node1" presStyleIdx="3" presStyleCnt="5">
        <dgm:presLayoutVars>
          <dgm:bulletEnabled val="1"/>
        </dgm:presLayoutVars>
      </dgm:prSet>
      <dgm:spPr/>
    </dgm:pt>
    <dgm:pt modelId="{9129F64D-019D-47CC-9109-0E105F027ACD}" type="pres">
      <dgm:prSet presAssocID="{4C0B9468-44BB-4664-816B-A651663C9337}" presName="parSpace" presStyleCnt="0"/>
      <dgm:spPr/>
    </dgm:pt>
    <dgm:pt modelId="{FBD35691-7DDB-48F2-99E4-81FD79D37182}" type="pres">
      <dgm:prSet presAssocID="{85B92B5F-8CD2-452A-A7A7-BAA1ADE66B2E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70A793E-8BD3-4790-915C-107C80A1D019}" type="presOf" srcId="{60DB3A55-DC81-4581-9981-3D246FC1855E}" destId="{499E37F0-F4E3-4809-A99D-C252B012BC51}" srcOrd="0" destOrd="0" presId="urn:microsoft.com/office/officeart/2005/8/layout/hChevron3"/>
    <dgm:cxn modelId="{1F4CA75F-B2BA-44F3-9AE4-4DCC39B2A983}" type="presOf" srcId="{85B92B5F-8CD2-452A-A7A7-BAA1ADE66B2E}" destId="{FBD35691-7DDB-48F2-99E4-81FD79D37182}" srcOrd="0" destOrd="0" presId="urn:microsoft.com/office/officeart/2005/8/layout/hChevron3"/>
    <dgm:cxn modelId="{143A804C-B97C-4255-B1D4-7EDF8CA17AB3}" srcId="{3EF20BEE-C2A8-4CDE-9811-F2DF53179F29}" destId="{E8D34B9C-9B61-4BFE-837C-2CEB1216AA7D}" srcOrd="2" destOrd="0" parTransId="{510B3649-CB0F-4780-A374-09A7AB95B1C1}" sibTransId="{B94994E9-B599-430B-BA44-7E0EB4BC0106}"/>
    <dgm:cxn modelId="{F9D02373-5676-4FE1-ACAF-C62DEA19F9C4}" type="presOf" srcId="{3EF20BEE-C2A8-4CDE-9811-F2DF53179F29}" destId="{02CEC596-26F5-4860-9F2D-29E69D83D087}" srcOrd="0" destOrd="0" presId="urn:microsoft.com/office/officeart/2005/8/layout/hChevron3"/>
    <dgm:cxn modelId="{3D0C4883-1BF8-4935-B5ED-89B29B667BC0}" type="presOf" srcId="{688F6BF5-8F0B-4083-A80E-C45C8F6EDD1F}" destId="{62A7DBA8-6FEF-4877-AA92-A496663B9E38}" srcOrd="0" destOrd="0" presId="urn:microsoft.com/office/officeart/2005/8/layout/hChevron3"/>
    <dgm:cxn modelId="{CE41558C-F94E-4676-9F57-3ADD93562E6E}" type="presOf" srcId="{2D4A33E1-CB55-4498-8DE0-9A4B807E72C5}" destId="{9AC18D85-2388-42BA-BD9A-5B6750EE13C3}" srcOrd="0" destOrd="0" presId="urn:microsoft.com/office/officeart/2005/8/layout/hChevron3"/>
    <dgm:cxn modelId="{32F4779E-A53F-461F-9AB4-EED66CF2ED88}" srcId="{3EF20BEE-C2A8-4CDE-9811-F2DF53179F29}" destId="{60DB3A55-DC81-4581-9981-3D246FC1855E}" srcOrd="1" destOrd="0" parTransId="{C3BA0E67-7EEA-4829-B7D5-74A0660F251F}" sibTransId="{FD67B952-59F7-4F72-B9E2-B285D98718D9}"/>
    <dgm:cxn modelId="{69335DA0-2BE7-4A55-99D9-BB2AB0EC4EF1}" srcId="{3EF20BEE-C2A8-4CDE-9811-F2DF53179F29}" destId="{688F6BF5-8F0B-4083-A80E-C45C8F6EDD1F}" srcOrd="0" destOrd="0" parTransId="{7B73A0B7-B1DB-4915-9A73-05C68B3B4AA6}" sibTransId="{8CCD426A-5C19-454F-AE00-A77F4ED503C2}"/>
    <dgm:cxn modelId="{92E36AB2-9743-4B51-95EA-EC888F83354F}" srcId="{3EF20BEE-C2A8-4CDE-9811-F2DF53179F29}" destId="{85B92B5F-8CD2-452A-A7A7-BAA1ADE66B2E}" srcOrd="4" destOrd="0" parTransId="{62DD7157-45C5-4B36-94BC-F3EBDE42A7E1}" sibTransId="{13AD7F45-D32F-456A-ABBD-2A72166F79A9}"/>
    <dgm:cxn modelId="{8FAFA2CF-C8B9-4DF2-B4F8-46194DED86D4}" type="presOf" srcId="{E8D34B9C-9B61-4BFE-837C-2CEB1216AA7D}" destId="{A8F416A1-995A-44B9-829E-DD2944AD08E8}" srcOrd="0" destOrd="0" presId="urn:microsoft.com/office/officeart/2005/8/layout/hChevron3"/>
    <dgm:cxn modelId="{1AA680DB-917A-407D-A03D-A770A5B8388D}" srcId="{3EF20BEE-C2A8-4CDE-9811-F2DF53179F29}" destId="{2D4A33E1-CB55-4498-8DE0-9A4B807E72C5}" srcOrd="3" destOrd="0" parTransId="{5D31AB66-0B63-4EDB-95D8-439B74D224B4}" sibTransId="{4C0B9468-44BB-4664-816B-A651663C9337}"/>
    <dgm:cxn modelId="{8297200F-62FA-428C-AFA8-0E7EA5B7E5A6}" type="presParOf" srcId="{02CEC596-26F5-4860-9F2D-29E69D83D087}" destId="{62A7DBA8-6FEF-4877-AA92-A496663B9E38}" srcOrd="0" destOrd="0" presId="urn:microsoft.com/office/officeart/2005/8/layout/hChevron3"/>
    <dgm:cxn modelId="{E8A4EAEF-6A27-42A7-B48A-E0818C2B12BD}" type="presParOf" srcId="{02CEC596-26F5-4860-9F2D-29E69D83D087}" destId="{E030D80C-8694-4A7F-B5A4-789B7BF97B39}" srcOrd="1" destOrd="0" presId="urn:microsoft.com/office/officeart/2005/8/layout/hChevron3"/>
    <dgm:cxn modelId="{7C162D6D-2FE3-43E6-858E-2A55E1D7917D}" type="presParOf" srcId="{02CEC596-26F5-4860-9F2D-29E69D83D087}" destId="{499E37F0-F4E3-4809-A99D-C252B012BC51}" srcOrd="2" destOrd="0" presId="urn:microsoft.com/office/officeart/2005/8/layout/hChevron3"/>
    <dgm:cxn modelId="{ECE5D73A-6800-41C1-B326-8114EBE1622F}" type="presParOf" srcId="{02CEC596-26F5-4860-9F2D-29E69D83D087}" destId="{70CBAE7B-02F2-4017-BDEC-27E3D9B5C335}" srcOrd="3" destOrd="0" presId="urn:microsoft.com/office/officeart/2005/8/layout/hChevron3"/>
    <dgm:cxn modelId="{0681F1B3-B713-4E6F-A2A1-B4F02CE6D0E1}" type="presParOf" srcId="{02CEC596-26F5-4860-9F2D-29E69D83D087}" destId="{A8F416A1-995A-44B9-829E-DD2944AD08E8}" srcOrd="4" destOrd="0" presId="urn:microsoft.com/office/officeart/2005/8/layout/hChevron3"/>
    <dgm:cxn modelId="{42C476E8-B699-4C37-AF9F-1076323ABDE9}" type="presParOf" srcId="{02CEC596-26F5-4860-9F2D-29E69D83D087}" destId="{B857C230-199F-4441-940A-5F43E38FC29B}" srcOrd="5" destOrd="0" presId="urn:microsoft.com/office/officeart/2005/8/layout/hChevron3"/>
    <dgm:cxn modelId="{7B05336B-5635-4C70-A47D-3336C8696C2F}" type="presParOf" srcId="{02CEC596-26F5-4860-9F2D-29E69D83D087}" destId="{9AC18D85-2388-42BA-BD9A-5B6750EE13C3}" srcOrd="6" destOrd="0" presId="urn:microsoft.com/office/officeart/2005/8/layout/hChevron3"/>
    <dgm:cxn modelId="{F3565A62-FEF6-4320-ADB6-7270E5FEF3B4}" type="presParOf" srcId="{02CEC596-26F5-4860-9F2D-29E69D83D087}" destId="{9129F64D-019D-47CC-9109-0E105F027ACD}" srcOrd="7" destOrd="0" presId="urn:microsoft.com/office/officeart/2005/8/layout/hChevron3"/>
    <dgm:cxn modelId="{E21784C6-5241-4098-9BF5-C4B20F141D11}" type="presParOf" srcId="{02CEC596-26F5-4860-9F2D-29E69D83D087}" destId="{FBD35691-7DDB-48F2-99E4-81FD79D37182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EE0F4-AE77-4D32-86A1-D925F771F714}">
      <dsp:nvSpPr>
        <dsp:cNvPr id="0" name=""/>
        <dsp:cNvSpPr/>
      </dsp:nvSpPr>
      <dsp:spPr>
        <a:xfrm>
          <a:off x="2505604" y="1344555"/>
          <a:ext cx="3116791" cy="3116791"/>
        </a:xfrm>
        <a:prstGeom prst="ellipse">
          <a:avLst/>
        </a:prstGeom>
        <a:solidFill>
          <a:schemeClr val="accent1">
            <a:lumMod val="60000"/>
            <a:lumOff val="4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bio-psycho-soziale</a:t>
          </a:r>
          <a:r>
            <a:rPr lang="de-DE" sz="36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de-DE" sz="3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Strategien</a:t>
          </a:r>
          <a:endParaRPr lang="de-DE" sz="3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62047" y="1800998"/>
        <a:ext cx="2203905" cy="2203905"/>
      </dsp:txXfrm>
    </dsp:sp>
    <dsp:sp modelId="{ABAAA96F-C429-407F-A4EE-A6E893A3131C}">
      <dsp:nvSpPr>
        <dsp:cNvPr id="0" name=""/>
        <dsp:cNvSpPr/>
      </dsp:nvSpPr>
      <dsp:spPr>
        <a:xfrm>
          <a:off x="3284802" y="96160"/>
          <a:ext cx="1558395" cy="1558395"/>
        </a:xfrm>
        <a:prstGeom prst="ellipse">
          <a:avLst/>
        </a:prstGeom>
        <a:solidFill>
          <a:schemeClr val="accent2">
            <a:lumMod val="75000"/>
            <a:alpha val="49804"/>
          </a:schemeClr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Bewegung </a:t>
          </a:r>
          <a:b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Sport </a:t>
          </a:r>
          <a:b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Körper-wahrnehmung</a:t>
          </a:r>
        </a:p>
      </dsp:txBody>
      <dsp:txXfrm>
        <a:off x="3513024" y="324382"/>
        <a:ext cx="1101951" cy="1101951"/>
      </dsp:txXfrm>
    </dsp:sp>
    <dsp:sp modelId="{A6B6B1BF-6A52-4FA8-8E63-D719BAC9D084}">
      <dsp:nvSpPr>
        <dsp:cNvPr id="0" name=""/>
        <dsp:cNvSpPr/>
      </dsp:nvSpPr>
      <dsp:spPr>
        <a:xfrm>
          <a:off x="5213157" y="1497192"/>
          <a:ext cx="1558395" cy="1558395"/>
        </a:xfrm>
        <a:prstGeom prst="ellipse">
          <a:avLst/>
        </a:prstGeom>
        <a:solidFill>
          <a:schemeClr val="accent5">
            <a:lumMod val="75000"/>
            <a:alpha val="50000"/>
          </a:schemeClr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Entspannung Stress-bewältigung</a:t>
          </a:r>
          <a:br>
            <a:rPr lang="de-DE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de-DE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Schlaf</a:t>
          </a:r>
        </a:p>
      </dsp:txBody>
      <dsp:txXfrm>
        <a:off x="5441379" y="1725414"/>
        <a:ext cx="1101951" cy="1101951"/>
      </dsp:txXfrm>
    </dsp:sp>
    <dsp:sp modelId="{6C331D6A-F586-49DD-8510-E06111066651}">
      <dsp:nvSpPr>
        <dsp:cNvPr id="0" name=""/>
        <dsp:cNvSpPr/>
      </dsp:nvSpPr>
      <dsp:spPr>
        <a:xfrm>
          <a:off x="4476591" y="3764110"/>
          <a:ext cx="1558395" cy="1558395"/>
        </a:xfrm>
        <a:prstGeom prst="ellipse">
          <a:avLst/>
        </a:prstGeom>
        <a:solidFill>
          <a:schemeClr val="accent4">
            <a:lumMod val="75000"/>
            <a:alpha val="50000"/>
          </a:schemeClr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Lebensfreude Interessen </a:t>
          </a:r>
          <a:br>
            <a:rPr lang="de-DE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de-DE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Hobbys</a:t>
          </a:r>
        </a:p>
      </dsp:txBody>
      <dsp:txXfrm>
        <a:off x="4704813" y="3992332"/>
        <a:ext cx="1101951" cy="1101951"/>
      </dsp:txXfrm>
    </dsp:sp>
    <dsp:sp modelId="{AA9BEFA4-BD26-4737-98D3-B49FB3C12DCC}">
      <dsp:nvSpPr>
        <dsp:cNvPr id="0" name=""/>
        <dsp:cNvSpPr/>
      </dsp:nvSpPr>
      <dsp:spPr>
        <a:xfrm>
          <a:off x="2093012" y="3764110"/>
          <a:ext cx="1558395" cy="1558395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Ernährung </a:t>
          </a:r>
          <a:br>
            <a:rPr lang="de-DE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</a:br>
          <a:r>
            <a:rPr lang="de-DE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Genuss</a:t>
          </a:r>
        </a:p>
      </dsp:txBody>
      <dsp:txXfrm>
        <a:off x="2321234" y="3992332"/>
        <a:ext cx="1101951" cy="1101951"/>
      </dsp:txXfrm>
    </dsp:sp>
    <dsp:sp modelId="{F18EEF0E-5C97-42B3-BECC-C844B4CC3151}">
      <dsp:nvSpPr>
        <dsp:cNvPr id="0" name=""/>
        <dsp:cNvSpPr/>
      </dsp:nvSpPr>
      <dsp:spPr>
        <a:xfrm>
          <a:off x="1356446" y="1497192"/>
          <a:ext cx="1558395" cy="1558395"/>
        </a:xfrm>
        <a:prstGeom prst="ellipse">
          <a:avLst/>
        </a:prstGeom>
        <a:solidFill>
          <a:srgbClr val="E84F36">
            <a:alpha val="49804"/>
          </a:srgbClr>
        </a:solidFill>
        <a:ln w="571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Sozialleben Kommunikation</a:t>
          </a:r>
        </a:p>
      </dsp:txBody>
      <dsp:txXfrm>
        <a:off x="1584668" y="1725414"/>
        <a:ext cx="1101951" cy="11019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7DBA8-6FEF-4877-AA92-A496663B9E38}">
      <dsp:nvSpPr>
        <dsp:cNvPr id="0" name=""/>
        <dsp:cNvSpPr/>
      </dsp:nvSpPr>
      <dsp:spPr>
        <a:xfrm>
          <a:off x="1211" y="2550380"/>
          <a:ext cx="2362768" cy="945107"/>
        </a:xfrm>
        <a:prstGeom prst="homePlate">
          <a:avLst/>
        </a:prstGeom>
        <a:solidFill>
          <a:schemeClr val="accent1">
            <a:lumMod val="75000"/>
          </a:schemeClr>
        </a:solidFill>
        <a:ln w="317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Problempräsentation</a:t>
          </a:r>
        </a:p>
      </dsp:txBody>
      <dsp:txXfrm>
        <a:off x="1211" y="2550380"/>
        <a:ext cx="2126491" cy="945107"/>
      </dsp:txXfrm>
    </dsp:sp>
    <dsp:sp modelId="{499E37F0-F4E3-4809-A99D-C252B012BC51}">
      <dsp:nvSpPr>
        <dsp:cNvPr id="0" name=""/>
        <dsp:cNvSpPr/>
      </dsp:nvSpPr>
      <dsp:spPr>
        <a:xfrm>
          <a:off x="1891426" y="2550380"/>
          <a:ext cx="2362768" cy="945107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317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Entwicklung einer Problemsicht</a:t>
          </a:r>
        </a:p>
      </dsp:txBody>
      <dsp:txXfrm>
        <a:off x="2363980" y="2550380"/>
        <a:ext cx="1417661" cy="945107"/>
      </dsp:txXfrm>
    </dsp:sp>
    <dsp:sp modelId="{A8F416A1-995A-44B9-829E-DD2944AD08E8}">
      <dsp:nvSpPr>
        <dsp:cNvPr id="0" name=""/>
        <dsp:cNvSpPr/>
      </dsp:nvSpPr>
      <dsp:spPr>
        <a:xfrm>
          <a:off x="3781641" y="2550380"/>
          <a:ext cx="2362768" cy="945107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317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Festlegung </a:t>
          </a:r>
          <a:r>
            <a:rPr lang="de-DE" sz="12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 Bearbeitungs-gegenstands</a:t>
          </a:r>
          <a: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Lernzieldefinition</a:t>
          </a:r>
        </a:p>
      </dsp:txBody>
      <dsp:txXfrm>
        <a:off x="4254195" y="2550380"/>
        <a:ext cx="1417661" cy="945107"/>
      </dsp:txXfrm>
    </dsp:sp>
    <dsp:sp modelId="{9AC18D85-2388-42BA-BD9A-5B6750EE13C3}">
      <dsp:nvSpPr>
        <dsp:cNvPr id="0" name=""/>
        <dsp:cNvSpPr/>
      </dsp:nvSpPr>
      <dsp:spPr>
        <a:xfrm>
          <a:off x="5671856" y="2550380"/>
          <a:ext cx="2362768" cy="945107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317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Lösungs-entwicklung</a:t>
          </a:r>
        </a:p>
      </dsp:txBody>
      <dsp:txXfrm>
        <a:off x="6144410" y="2550380"/>
        <a:ext cx="1417661" cy="945107"/>
      </dsp:txXfrm>
    </dsp:sp>
    <dsp:sp modelId="{FBD35691-7DDB-48F2-99E4-81FD79D37182}">
      <dsp:nvSpPr>
        <dsp:cNvPr id="0" name=""/>
        <dsp:cNvSpPr/>
      </dsp:nvSpPr>
      <dsp:spPr>
        <a:xfrm>
          <a:off x="7562071" y="2550380"/>
          <a:ext cx="2362768" cy="945107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317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Vorbereitung der Realisierung</a:t>
          </a:r>
        </a:p>
      </dsp:txBody>
      <dsp:txXfrm>
        <a:off x="8034625" y="2550380"/>
        <a:ext cx="1417661" cy="945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A325E-894B-4A67-8C25-6FC0AB9AE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20D6F6-D860-4052-8B0D-5C956F7D5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3E3FF-BB88-4ED3-931C-07E59A81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57DD8-56E1-4258-A652-925D5B4A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F32DA-9D1B-4F25-BDC3-2DF7C1E6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80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C13B8-4979-4397-AB58-9105091B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AEF61-EE70-4EEB-A061-B1B94818D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153641-AB14-4E84-A1C6-C77A8242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92C50-09D2-458D-96DE-59D48E37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7BC6E-B6D3-43E5-ABB9-38F04FD9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65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679D73-D81E-4E98-BF3F-E42ACFCFB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946711-853B-4832-801A-AB498B665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DDA25-25D2-4BB9-815A-534F7249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C16A5-A743-49A9-90B7-8B03E886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1996E-C65D-43D8-BB8F-D201F07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02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EF7CA-4E08-4DA1-8444-1880BA17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8962DE-7F65-4050-9971-FF9D1733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477D21-8237-4C32-A0CF-ED740B13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3BEFDF-6758-44D6-B989-CA1D3D1C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AC0B43-F9E5-4F54-84A2-6A71902E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5FD3F-D8F6-4374-9BE0-D3D7AB28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16FAA-188C-4140-8BA5-DF700776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36E64-648F-41C8-8CD3-77CB082E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B8A7E4-BD4C-48E5-8059-5514E9322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B2AD14-5911-441F-963A-6DF21A3D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42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9A7D5-C7CD-477C-A4F3-FAAA1F53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A975A-CC02-4DB6-9601-BFAC4CDBD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C26E65-0F62-48EE-A4C4-7308F9D5B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51660D-CDFC-4A99-A7DD-334ECC0C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87F00A-1174-4388-962B-58A18ECC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25F86-33DE-44FD-B740-6E768B80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4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668FC-E751-4E69-ADFF-4DB236437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88D37-F87B-44B3-B7E7-5D673706D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324E1B-26EC-43A5-9521-4D81DFD05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6C1977-5C0E-4F00-A656-E01EEF504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A1EF5D-FEA2-48F9-950F-CD2755F8D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0D859D-735F-4606-8F11-E0291B6F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FD5535-EC9E-4176-A0B9-908B3877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5AF381-7826-420F-A8FC-4048D3D7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4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C5CD7-5E56-48BF-9C9E-9571DB95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92BAC2-A9F0-46B6-BEE8-109190A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1C4EAE-A192-4E70-930B-1DBAEF1B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1A072A-B2C6-4DE9-A5E0-8FEE045B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7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EC7B65-71A3-495D-9AB3-10D66578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918375-4C29-48F5-87B9-8F0FDF78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FABB60-AA22-402E-9B38-89FDF288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3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4E191-A3B6-4264-8BFF-F204F2FA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E6B8C9-EA81-4EDB-9D2F-832BB368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65631F-4DDB-4EBC-9FB2-7C12EFC5E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C42DF-BD17-4BA2-A287-A4C605EE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8DEBAE-125F-4A2F-90FC-7C7469AA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0A073B-C647-4580-AB92-A264BC6A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2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92E01-F195-467F-B349-073702BF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7E3954-C80A-4EED-9BF2-6084A2579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CAC79D-0CD9-43A1-B661-616D8107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58523A-5847-4F38-B31B-86722CC2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26711C-1154-4B3E-9D1E-2F00649C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52E134-65F8-4EF2-8A5F-965B121C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5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5969CC-4B5F-46F7-8E9A-B902643E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F84FB5-3C23-4F42-96A7-9E963764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79657C-7BCF-4CDA-A1DA-AEFFFD280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9F11-F284-4415-941C-BE33B3B47973}" type="datetimeFigureOut">
              <a:rPr lang="de-DE" smtClean="0"/>
              <a:t>14.11.2021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A44947-697E-429D-BD3E-0869CB996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275D6-E506-4107-9B4A-18225E905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318EC-E104-4020-A024-485D1C1AAD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671517AE-6E76-4C49-8808-74C59D87D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614853"/>
              </p:ext>
            </p:extLst>
          </p:nvPr>
        </p:nvGraphicFramePr>
        <p:xfrm>
          <a:off x="2032000" y="43692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Getting A Good Night's Sleep - Vision Exercise Physiology">
            <a:extLst>
              <a:ext uri="{FF2B5EF4-FFF2-40B4-BE49-F238E27FC236}">
                <a16:creationId xmlns:a16="http://schemas.microsoft.com/office/drawing/2014/main" id="{1399AF14-A930-46E8-86C7-4F6CEC52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447" y="832184"/>
            <a:ext cx="1074821" cy="10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DD4DE4A-659A-400A-B97E-072CD1CE35F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3303" y="5429696"/>
            <a:ext cx="1265394" cy="8469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1870867-2A05-4312-8EAE-64D7DFEBDD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1192" y="1185110"/>
            <a:ext cx="1668614" cy="62875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556CD8-E257-4E2B-8E7B-A85B85A42C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0977" y="3549320"/>
            <a:ext cx="948008" cy="83619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BBE926B-8F4D-4EF9-AB15-40C26D8335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3006" y="3525846"/>
            <a:ext cx="1076132" cy="9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D881696-6755-4542-BE66-3AFB9E40ACC0}"/>
              </a:ext>
            </a:extLst>
          </p:cNvPr>
          <p:cNvGrpSpPr/>
          <p:nvPr/>
        </p:nvGrpSpPr>
        <p:grpSpPr>
          <a:xfrm>
            <a:off x="3193204" y="446105"/>
            <a:ext cx="5944024" cy="5965790"/>
            <a:chOff x="3688292" y="2209800"/>
            <a:chExt cx="3179233" cy="319087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7008A82-6FA6-4146-B7DB-43178145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24475" y="2209800"/>
              <a:ext cx="1543050" cy="243840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553311B2-8B4D-42CC-85E3-B084ADE29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88292" y="2209800"/>
              <a:ext cx="2038350" cy="234315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1FAD4BC-6CAD-4A43-8819-1F4B6E62F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07579" y="3800475"/>
              <a:ext cx="2705100" cy="1600200"/>
            </a:xfrm>
            <a:prstGeom prst="rect">
              <a:avLst/>
            </a:prstGeom>
          </p:spPr>
        </p:pic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54A324B8-8A82-4F39-ACC1-20BD3894F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50241" y="1391479"/>
            <a:ext cx="1940840" cy="194760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0D9C14A-616A-45B3-9BEA-F032DBBC50ED}"/>
              </a:ext>
            </a:extLst>
          </p:cNvPr>
          <p:cNvSpPr txBox="1"/>
          <p:nvPr/>
        </p:nvSpPr>
        <p:spPr>
          <a:xfrm>
            <a:off x="4686301" y="3823783"/>
            <a:ext cx="19800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0" dirty="0">
                <a:solidFill>
                  <a:schemeClr val="accent4">
                    <a:lumMod val="20000"/>
                    <a:lumOff val="80000"/>
                    <a:alpha val="83000"/>
                  </a:schemeClr>
                </a:solidFill>
                <a:latin typeface="Font Awesome 5 Free Solid" panose="02000503000000000000" pitchFamily="50" charset="0"/>
              </a:rPr>
              <a:t></a:t>
            </a:r>
            <a:endParaRPr lang="de-DE" sz="16000" dirty="0">
              <a:solidFill>
                <a:schemeClr val="accent4">
                  <a:lumMod val="20000"/>
                  <a:lumOff val="80000"/>
                  <a:alpha val="83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7E4593D-3D8C-4DE9-9F77-FF8716A049CC}"/>
              </a:ext>
            </a:extLst>
          </p:cNvPr>
          <p:cNvSpPr txBox="1"/>
          <p:nvPr/>
        </p:nvSpPr>
        <p:spPr>
          <a:xfrm>
            <a:off x="6750254" y="1855990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0" dirty="0">
                <a:solidFill>
                  <a:schemeClr val="accent2">
                    <a:lumMod val="20000"/>
                    <a:lumOff val="80000"/>
                    <a:alpha val="61000"/>
                  </a:schemeClr>
                </a:solidFill>
                <a:latin typeface="Font Awesome 5 Free Solid" panose="02000503000000000000" pitchFamily="50" charset="0"/>
              </a:rPr>
              <a:t></a:t>
            </a:r>
            <a:endParaRPr lang="de-DE" sz="16000" dirty="0">
              <a:solidFill>
                <a:schemeClr val="accent2">
                  <a:lumMod val="20000"/>
                  <a:lumOff val="80000"/>
                  <a:alpha val="61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5E6FE96-4A21-444D-8F66-BDA1D8479BE0}"/>
              </a:ext>
            </a:extLst>
          </p:cNvPr>
          <p:cNvSpPr txBox="1"/>
          <p:nvPr/>
        </p:nvSpPr>
        <p:spPr>
          <a:xfrm>
            <a:off x="4014377" y="1835155"/>
            <a:ext cx="1821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KOPF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BBDB1C-0D27-454E-9A5F-FCCD4D2EBACC}"/>
              </a:ext>
            </a:extLst>
          </p:cNvPr>
          <p:cNvSpPr txBox="1"/>
          <p:nvPr/>
        </p:nvSpPr>
        <p:spPr>
          <a:xfrm>
            <a:off x="6953703" y="2533206"/>
            <a:ext cx="1821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HERZ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C2585C-933C-4C1D-99AB-5315E6C12607}"/>
              </a:ext>
            </a:extLst>
          </p:cNvPr>
          <p:cNvSpPr txBox="1"/>
          <p:nvPr/>
        </p:nvSpPr>
        <p:spPr>
          <a:xfrm>
            <a:off x="4949652" y="4915995"/>
            <a:ext cx="18212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solidFill>
                  <a:schemeClr val="accent4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B3C1E80-9144-40FC-B73B-DD2EC35F00A7}"/>
              </a:ext>
            </a:extLst>
          </p:cNvPr>
          <p:cNvSpPr txBox="1"/>
          <p:nvPr/>
        </p:nvSpPr>
        <p:spPr>
          <a:xfrm>
            <a:off x="9221152" y="494726"/>
            <a:ext cx="28166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de-DE" sz="2800" dirty="0">
                <a:solidFill>
                  <a:schemeClr val="accent2">
                    <a:lumMod val="75000"/>
                  </a:schemeClr>
                </a:solidFill>
              </a:rPr>
              <a:t>Affektiv-soziale Ebene </a:t>
            </a:r>
          </a:p>
          <a:p>
            <a:pPr>
              <a:buSzPct val="100000"/>
            </a:pP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Schmerz,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Gedanken und Gefühle</a:t>
            </a:r>
          </a:p>
          <a:p>
            <a:pPr>
              <a:buSzPct val="100000"/>
            </a:pP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Bio-psycho-soziales Modell</a:t>
            </a:r>
          </a:p>
          <a:p>
            <a:pPr>
              <a:buSzPct val="100000"/>
            </a:pPr>
            <a:r>
              <a:rPr lang="de-DE" sz="2000" dirty="0">
                <a:solidFill>
                  <a:schemeClr val="accent2">
                    <a:lumMod val="75000"/>
                  </a:schemeClr>
                </a:solidFill>
              </a:rPr>
              <a:t>Schmerzbiographie</a:t>
            </a:r>
          </a:p>
          <a:p>
            <a:pPr>
              <a:buSzPct val="100000"/>
            </a:pP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5AA55D6-E8F7-42E4-867A-3AFCD0CBA05F}"/>
              </a:ext>
            </a:extLst>
          </p:cNvPr>
          <p:cNvSpPr txBox="1"/>
          <p:nvPr/>
        </p:nvSpPr>
        <p:spPr>
          <a:xfrm>
            <a:off x="238083" y="668204"/>
            <a:ext cx="29984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accent1">
                    <a:lumMod val="75000"/>
                  </a:schemeClr>
                </a:solidFill>
              </a:rPr>
              <a:t>Kognitive Ebene</a:t>
            </a:r>
          </a:p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</a:rPr>
              <a:t>Schmerz als Krankheit</a:t>
            </a:r>
          </a:p>
          <a:p>
            <a:r>
              <a:rPr lang="de-DE" sz="2000" dirty="0">
                <a:solidFill>
                  <a:schemeClr val="accent1">
                    <a:lumMod val="75000"/>
                  </a:schemeClr>
                </a:solidFill>
              </a:rPr>
              <a:t>Wissen über Entstehung, Verlauf und Therapie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C8A0F5-7D0F-4BFD-9035-4DB4944C3107}"/>
              </a:ext>
            </a:extLst>
          </p:cNvPr>
          <p:cNvSpPr txBox="1"/>
          <p:nvPr/>
        </p:nvSpPr>
        <p:spPr>
          <a:xfrm>
            <a:off x="825799" y="5390571"/>
            <a:ext cx="36473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chemeClr val="accent4">
                    <a:lumMod val="50000"/>
                  </a:schemeClr>
                </a:solidFill>
              </a:rPr>
              <a:t>Handlungsebene</a:t>
            </a:r>
          </a:p>
          <a:p>
            <a:r>
              <a:rPr lang="de-DE" sz="2000" dirty="0">
                <a:solidFill>
                  <a:schemeClr val="accent4">
                    <a:lumMod val="50000"/>
                  </a:schemeClr>
                </a:solidFill>
              </a:rPr>
              <a:t>Schmerzbewältigungsstrategien im Alltag nutzen</a:t>
            </a:r>
          </a:p>
        </p:txBody>
      </p:sp>
    </p:spTree>
    <p:extLst>
      <p:ext uri="{BB962C8B-B14F-4D97-AF65-F5344CB8AC3E}">
        <p14:creationId xmlns:p14="http://schemas.microsoft.com/office/powerpoint/2010/main" val="378168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54E8F6B-4C91-47CB-AFBA-1A4EDF0841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55590"/>
              </p:ext>
            </p:extLst>
          </p:nvPr>
        </p:nvGraphicFramePr>
        <p:xfrm>
          <a:off x="848227" y="457200"/>
          <a:ext cx="9926052" cy="6045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63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Sandr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405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Breitbild</PresentationFormat>
  <Paragraphs>26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Font Awesome 5 Free Solid</vt:lpstr>
      <vt:lpstr>Open Sans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Sandra</dc:creator>
  <cp:lastModifiedBy>Sandra</cp:lastModifiedBy>
  <cp:revision>15</cp:revision>
  <dcterms:created xsi:type="dcterms:W3CDTF">2021-10-16T10:23:20Z</dcterms:created>
  <dcterms:modified xsi:type="dcterms:W3CDTF">2021-11-14T20:07:56Z</dcterms:modified>
</cp:coreProperties>
</file>