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03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1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3C6148-9A6B-4F48-BB29-41408BA434CB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618425F-948B-4613-B630-052A97CD7089}">
      <dgm:prSet phldrT="[Text]"/>
      <dgm:spPr/>
      <dgm:t>
        <a:bodyPr/>
        <a:lstStyle/>
        <a:p>
          <a:r>
            <a:rPr lang="de-D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Fernes Umfeld</a:t>
          </a:r>
        </a:p>
      </dgm:t>
    </dgm:pt>
    <dgm:pt modelId="{896F689F-4F26-4CBA-B37C-3DD233B2C563}" type="parTrans" cxnId="{F9A4E2A1-DAF6-4340-9F1A-208AF5FCC0A7}">
      <dgm:prSet/>
      <dgm:spPr/>
      <dgm:t>
        <a:bodyPr/>
        <a:lstStyle/>
        <a:p>
          <a:endParaRPr lang="de-DE"/>
        </a:p>
      </dgm:t>
    </dgm:pt>
    <dgm:pt modelId="{64A45BA0-F7BC-4732-A811-8628AE691B63}" type="sibTrans" cxnId="{F9A4E2A1-DAF6-4340-9F1A-208AF5FCC0A7}">
      <dgm:prSet/>
      <dgm:spPr/>
      <dgm:t>
        <a:bodyPr/>
        <a:lstStyle/>
        <a:p>
          <a:endParaRPr lang="de-DE"/>
        </a:p>
      </dgm:t>
    </dgm:pt>
    <dgm:pt modelId="{C86C5691-4717-49EC-808F-8337D057D29E}">
      <dgm:prSet phldrT="[Text]"/>
      <dgm:spPr>
        <a:solidFill>
          <a:schemeClr val="tx2"/>
        </a:solidFill>
        <a:ln>
          <a:noFill/>
        </a:ln>
      </dgm:spPr>
      <dgm:t>
        <a:bodyPr/>
        <a:lstStyle/>
        <a:p>
          <a:r>
            <a:rPr lang="de-D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Nahes Umfeld</a:t>
          </a:r>
        </a:p>
      </dgm:t>
    </dgm:pt>
    <dgm:pt modelId="{694661FF-002D-49A4-AFAC-CA9CCB6FA79C}" type="parTrans" cxnId="{12A9FBD9-BE7A-45BB-BA47-44F93B45947B}">
      <dgm:prSet/>
      <dgm:spPr/>
      <dgm:t>
        <a:bodyPr/>
        <a:lstStyle/>
        <a:p>
          <a:endParaRPr lang="de-DE"/>
        </a:p>
      </dgm:t>
    </dgm:pt>
    <dgm:pt modelId="{50EF4097-3462-427C-B940-8EAD0E615ABB}" type="sibTrans" cxnId="{12A9FBD9-BE7A-45BB-BA47-44F93B45947B}">
      <dgm:prSet/>
      <dgm:spPr/>
      <dgm:t>
        <a:bodyPr/>
        <a:lstStyle/>
        <a:p>
          <a:endParaRPr lang="de-DE"/>
        </a:p>
      </dgm:t>
    </dgm:pt>
    <dgm:pt modelId="{F0342D66-AA29-43F7-B031-4E56F5852BA5}">
      <dgm:prSet phldrT="[Text]"/>
      <dgm:spPr>
        <a:solidFill>
          <a:schemeClr val="accent5">
            <a:lumMod val="50000"/>
          </a:schemeClr>
        </a:solidFill>
        <a:ln>
          <a:noFill/>
        </a:ln>
      </dgm:spPr>
      <dgm:t>
        <a:bodyPr/>
        <a:lstStyle/>
        <a:p>
          <a:r>
            <a:rPr lang="de-D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Internes Umfeld</a:t>
          </a:r>
        </a:p>
      </dgm:t>
    </dgm:pt>
    <dgm:pt modelId="{B58EB08B-3D3C-4EA5-99E8-5888CEE21ACC}" type="parTrans" cxnId="{B9B88691-B219-4CEE-AE1E-6FAC331DA562}">
      <dgm:prSet/>
      <dgm:spPr/>
      <dgm:t>
        <a:bodyPr/>
        <a:lstStyle/>
        <a:p>
          <a:endParaRPr lang="de-DE"/>
        </a:p>
      </dgm:t>
    </dgm:pt>
    <dgm:pt modelId="{1061E12D-B5DE-462A-9FCE-3366925F1372}" type="sibTrans" cxnId="{B9B88691-B219-4CEE-AE1E-6FAC331DA562}">
      <dgm:prSet/>
      <dgm:spPr/>
      <dgm:t>
        <a:bodyPr/>
        <a:lstStyle/>
        <a:p>
          <a:endParaRPr lang="de-DE"/>
        </a:p>
      </dgm:t>
    </dgm:pt>
    <dgm:pt modelId="{F2766812-4F66-458C-ACBD-FB9FBB8E1107}" type="pres">
      <dgm:prSet presAssocID="{1A3C6148-9A6B-4F48-BB29-41408BA434CB}" presName="Name0" presStyleCnt="0">
        <dgm:presLayoutVars>
          <dgm:chMax val="7"/>
          <dgm:resizeHandles val="exact"/>
        </dgm:presLayoutVars>
      </dgm:prSet>
      <dgm:spPr/>
    </dgm:pt>
    <dgm:pt modelId="{9FF24A47-8734-4435-A8A7-EB0EBFB79177}" type="pres">
      <dgm:prSet presAssocID="{1A3C6148-9A6B-4F48-BB29-41408BA434CB}" presName="comp1" presStyleCnt="0"/>
      <dgm:spPr/>
    </dgm:pt>
    <dgm:pt modelId="{6B644438-E457-4A8F-BE53-F2869E6180B7}" type="pres">
      <dgm:prSet presAssocID="{1A3C6148-9A6B-4F48-BB29-41408BA434CB}" presName="circle1" presStyleLbl="node1" presStyleIdx="0" presStyleCnt="3" custScaleX="123442"/>
      <dgm:spPr/>
    </dgm:pt>
    <dgm:pt modelId="{B72595E4-8F9E-47A0-A225-E6CE0A9350E6}" type="pres">
      <dgm:prSet presAssocID="{1A3C6148-9A6B-4F48-BB29-41408BA434CB}" presName="c1text" presStyleLbl="node1" presStyleIdx="0" presStyleCnt="3">
        <dgm:presLayoutVars>
          <dgm:bulletEnabled val="1"/>
        </dgm:presLayoutVars>
      </dgm:prSet>
      <dgm:spPr/>
    </dgm:pt>
    <dgm:pt modelId="{63A41516-23B1-4061-BFB8-E8C8A9AE071F}" type="pres">
      <dgm:prSet presAssocID="{1A3C6148-9A6B-4F48-BB29-41408BA434CB}" presName="comp2" presStyleCnt="0"/>
      <dgm:spPr/>
    </dgm:pt>
    <dgm:pt modelId="{A6087F73-AE97-4D4E-9B5B-AAA1BBB94178}" type="pres">
      <dgm:prSet presAssocID="{1A3C6148-9A6B-4F48-BB29-41408BA434CB}" presName="circle2" presStyleLbl="node1" presStyleIdx="1" presStyleCnt="3" custScaleX="99503" custScaleY="85495" custLinFactNeighborY="7692"/>
      <dgm:spPr/>
    </dgm:pt>
    <dgm:pt modelId="{E4E76CBB-1576-42E8-9846-B9915DD253F4}" type="pres">
      <dgm:prSet presAssocID="{1A3C6148-9A6B-4F48-BB29-41408BA434CB}" presName="c2text" presStyleLbl="node1" presStyleIdx="1" presStyleCnt="3">
        <dgm:presLayoutVars>
          <dgm:bulletEnabled val="1"/>
        </dgm:presLayoutVars>
      </dgm:prSet>
      <dgm:spPr/>
    </dgm:pt>
    <dgm:pt modelId="{9A31A83F-79DF-4F2A-A776-3C6B56EED6D0}" type="pres">
      <dgm:prSet presAssocID="{1A3C6148-9A6B-4F48-BB29-41408BA434CB}" presName="comp3" presStyleCnt="0"/>
      <dgm:spPr/>
    </dgm:pt>
    <dgm:pt modelId="{E1D3BA91-CF9C-477E-839C-5927591FE958}" type="pres">
      <dgm:prSet presAssocID="{1A3C6148-9A6B-4F48-BB29-41408BA434CB}" presName="circle3" presStyleLbl="node1" presStyleIdx="2" presStyleCnt="3" custScaleX="74257" custScaleY="62399" custLinFactNeighborX="0" custLinFactNeighborY="19156"/>
      <dgm:spPr/>
    </dgm:pt>
    <dgm:pt modelId="{C511FB4D-21AE-4F39-85A3-BFA910A79B27}" type="pres">
      <dgm:prSet presAssocID="{1A3C6148-9A6B-4F48-BB29-41408BA434CB}" presName="c3text" presStyleLbl="node1" presStyleIdx="2" presStyleCnt="3">
        <dgm:presLayoutVars>
          <dgm:bulletEnabled val="1"/>
        </dgm:presLayoutVars>
      </dgm:prSet>
      <dgm:spPr/>
    </dgm:pt>
  </dgm:ptLst>
  <dgm:cxnLst>
    <dgm:cxn modelId="{D125EC38-E675-4B40-9173-22E5D052029D}" type="presOf" srcId="{F0342D66-AA29-43F7-B031-4E56F5852BA5}" destId="{C511FB4D-21AE-4F39-85A3-BFA910A79B27}" srcOrd="1" destOrd="0" presId="urn:microsoft.com/office/officeart/2005/8/layout/venn2"/>
    <dgm:cxn modelId="{0A23DF47-5C76-47B0-A82E-C18FF9F7901D}" type="presOf" srcId="{C86C5691-4717-49EC-808F-8337D057D29E}" destId="{A6087F73-AE97-4D4E-9B5B-AAA1BBB94178}" srcOrd="0" destOrd="0" presId="urn:microsoft.com/office/officeart/2005/8/layout/venn2"/>
    <dgm:cxn modelId="{2D31278C-15F1-40D0-B793-86CD1B908834}" type="presOf" srcId="{C86C5691-4717-49EC-808F-8337D057D29E}" destId="{E4E76CBB-1576-42E8-9846-B9915DD253F4}" srcOrd="1" destOrd="0" presId="urn:microsoft.com/office/officeart/2005/8/layout/venn2"/>
    <dgm:cxn modelId="{B9B88691-B219-4CEE-AE1E-6FAC331DA562}" srcId="{1A3C6148-9A6B-4F48-BB29-41408BA434CB}" destId="{F0342D66-AA29-43F7-B031-4E56F5852BA5}" srcOrd="2" destOrd="0" parTransId="{B58EB08B-3D3C-4EA5-99E8-5888CEE21ACC}" sibTransId="{1061E12D-B5DE-462A-9FCE-3366925F1372}"/>
    <dgm:cxn modelId="{F9A4E2A1-DAF6-4340-9F1A-208AF5FCC0A7}" srcId="{1A3C6148-9A6B-4F48-BB29-41408BA434CB}" destId="{2618425F-948B-4613-B630-052A97CD7089}" srcOrd="0" destOrd="0" parTransId="{896F689F-4F26-4CBA-B37C-3DD233B2C563}" sibTransId="{64A45BA0-F7BC-4732-A811-8628AE691B63}"/>
    <dgm:cxn modelId="{A529ADA5-58AA-463B-BEAA-E7A3BB7918CD}" type="presOf" srcId="{1A3C6148-9A6B-4F48-BB29-41408BA434CB}" destId="{F2766812-4F66-458C-ACBD-FB9FBB8E1107}" srcOrd="0" destOrd="0" presId="urn:microsoft.com/office/officeart/2005/8/layout/venn2"/>
    <dgm:cxn modelId="{2C6900CF-C41B-4AE7-8600-C08D45D11C47}" type="presOf" srcId="{2618425F-948B-4613-B630-052A97CD7089}" destId="{6B644438-E457-4A8F-BE53-F2869E6180B7}" srcOrd="0" destOrd="0" presId="urn:microsoft.com/office/officeart/2005/8/layout/venn2"/>
    <dgm:cxn modelId="{A7992BCF-5B5D-42FD-818F-758D6E019343}" type="presOf" srcId="{F0342D66-AA29-43F7-B031-4E56F5852BA5}" destId="{E1D3BA91-CF9C-477E-839C-5927591FE958}" srcOrd="0" destOrd="0" presId="urn:microsoft.com/office/officeart/2005/8/layout/venn2"/>
    <dgm:cxn modelId="{12A9FBD9-BE7A-45BB-BA47-44F93B45947B}" srcId="{1A3C6148-9A6B-4F48-BB29-41408BA434CB}" destId="{C86C5691-4717-49EC-808F-8337D057D29E}" srcOrd="1" destOrd="0" parTransId="{694661FF-002D-49A4-AFAC-CA9CCB6FA79C}" sibTransId="{50EF4097-3462-427C-B940-8EAD0E615ABB}"/>
    <dgm:cxn modelId="{7A1843EF-2315-42AC-BA93-82C8573BEC8C}" type="presOf" srcId="{2618425F-948B-4613-B630-052A97CD7089}" destId="{B72595E4-8F9E-47A0-A225-E6CE0A9350E6}" srcOrd="1" destOrd="0" presId="urn:microsoft.com/office/officeart/2005/8/layout/venn2"/>
    <dgm:cxn modelId="{F2E2A89B-98DC-4304-AC8A-2550225D7F62}" type="presParOf" srcId="{F2766812-4F66-458C-ACBD-FB9FBB8E1107}" destId="{9FF24A47-8734-4435-A8A7-EB0EBFB79177}" srcOrd="0" destOrd="0" presId="urn:microsoft.com/office/officeart/2005/8/layout/venn2"/>
    <dgm:cxn modelId="{99ADBA50-5A6B-49DD-9D89-1E25997C8E22}" type="presParOf" srcId="{9FF24A47-8734-4435-A8A7-EB0EBFB79177}" destId="{6B644438-E457-4A8F-BE53-F2869E6180B7}" srcOrd="0" destOrd="0" presId="urn:microsoft.com/office/officeart/2005/8/layout/venn2"/>
    <dgm:cxn modelId="{B2249481-C023-4336-8435-9307F4031C61}" type="presParOf" srcId="{9FF24A47-8734-4435-A8A7-EB0EBFB79177}" destId="{B72595E4-8F9E-47A0-A225-E6CE0A9350E6}" srcOrd="1" destOrd="0" presId="urn:microsoft.com/office/officeart/2005/8/layout/venn2"/>
    <dgm:cxn modelId="{A475CBE4-AA82-4899-8A7E-58D6045752CB}" type="presParOf" srcId="{F2766812-4F66-458C-ACBD-FB9FBB8E1107}" destId="{63A41516-23B1-4061-BFB8-E8C8A9AE071F}" srcOrd="1" destOrd="0" presId="urn:microsoft.com/office/officeart/2005/8/layout/venn2"/>
    <dgm:cxn modelId="{45F1720C-5030-4B0E-BFD2-419675009298}" type="presParOf" srcId="{63A41516-23B1-4061-BFB8-E8C8A9AE071F}" destId="{A6087F73-AE97-4D4E-9B5B-AAA1BBB94178}" srcOrd="0" destOrd="0" presId="urn:microsoft.com/office/officeart/2005/8/layout/venn2"/>
    <dgm:cxn modelId="{C57CC14E-27AB-47B3-B17B-6C9CD657324F}" type="presParOf" srcId="{63A41516-23B1-4061-BFB8-E8C8A9AE071F}" destId="{E4E76CBB-1576-42E8-9846-B9915DD253F4}" srcOrd="1" destOrd="0" presId="urn:microsoft.com/office/officeart/2005/8/layout/venn2"/>
    <dgm:cxn modelId="{8F1874F5-2BAF-4358-853A-E8A09AFB817B}" type="presParOf" srcId="{F2766812-4F66-458C-ACBD-FB9FBB8E1107}" destId="{9A31A83F-79DF-4F2A-A776-3C6B56EED6D0}" srcOrd="2" destOrd="0" presId="urn:microsoft.com/office/officeart/2005/8/layout/venn2"/>
    <dgm:cxn modelId="{D7C30AB7-D87E-453D-9108-BC7F04A205FB}" type="presParOf" srcId="{9A31A83F-79DF-4F2A-A776-3C6B56EED6D0}" destId="{E1D3BA91-CF9C-477E-839C-5927591FE958}" srcOrd="0" destOrd="0" presId="urn:microsoft.com/office/officeart/2005/8/layout/venn2"/>
    <dgm:cxn modelId="{66CC9291-0C23-4BA8-908B-6B85D93DCF4B}" type="presParOf" srcId="{9A31A83F-79DF-4F2A-A776-3C6B56EED6D0}" destId="{C511FB4D-21AE-4F39-85A3-BFA910A79B27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644438-E457-4A8F-BE53-F2869E6180B7}">
      <dsp:nvSpPr>
        <dsp:cNvPr id="0" name=""/>
        <dsp:cNvSpPr/>
      </dsp:nvSpPr>
      <dsp:spPr>
        <a:xfrm>
          <a:off x="313864" y="0"/>
          <a:ext cx="7500271" cy="60759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Fernes Umfeld</a:t>
          </a:r>
        </a:p>
      </dsp:txBody>
      <dsp:txXfrm>
        <a:off x="2753327" y="303797"/>
        <a:ext cx="2621344" cy="911392"/>
      </dsp:txXfrm>
    </dsp:sp>
    <dsp:sp modelId="{A6087F73-AE97-4D4E-9B5B-AAA1BBB94178}">
      <dsp:nvSpPr>
        <dsp:cNvPr id="0" name=""/>
        <dsp:cNvSpPr/>
      </dsp:nvSpPr>
      <dsp:spPr>
        <a:xfrm>
          <a:off x="1796843" y="2179974"/>
          <a:ext cx="4534312" cy="3895973"/>
        </a:xfrm>
        <a:prstGeom prst="ellipse">
          <a:avLst/>
        </a:prstGeom>
        <a:solidFill>
          <a:schemeClr val="tx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Nahes Umfeld</a:t>
          </a:r>
        </a:p>
      </dsp:txBody>
      <dsp:txXfrm>
        <a:off x="3007505" y="2423472"/>
        <a:ext cx="2112989" cy="730495"/>
      </dsp:txXfrm>
    </dsp:sp>
    <dsp:sp modelId="{E1D3BA91-CF9C-477E-839C-5927591FE958}">
      <dsp:nvSpPr>
        <dsp:cNvPr id="0" name=""/>
        <dsp:cNvSpPr/>
      </dsp:nvSpPr>
      <dsp:spPr>
        <a:xfrm>
          <a:off x="2936045" y="4180282"/>
          <a:ext cx="2255908" cy="1895665"/>
        </a:xfrm>
        <a:prstGeom prst="ellipse">
          <a:avLst/>
        </a:prstGeom>
        <a:solidFill>
          <a:schemeClr val="accent5">
            <a:lumMod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Internes Umfeld</a:t>
          </a:r>
        </a:p>
      </dsp:txBody>
      <dsp:txXfrm>
        <a:off x="3266415" y="4654198"/>
        <a:ext cx="1595168" cy="9478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8518CE-0C1E-42CA-8F02-92A51FE4B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BB04433-EE9F-40BA-85D1-C79AC7E78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F22E94-E279-4B57-9B41-7F3A3E015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2F58-CE27-4AB0-B5C8-80451BD2844B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0C717E-D952-4C81-9D06-BC90259B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507481-DA84-4B70-9DBC-C80ADA554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5F32-602E-4C00-A4C3-3E2B5944CB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7289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A82A63-9D29-4821-88E2-25E745B6C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C205E5F-7991-4BD4-9F22-93354615D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64097B-8326-490F-8548-1D137262A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2F58-CE27-4AB0-B5C8-80451BD2844B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2490D9-C208-4BA4-BA26-DBBB55B74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3D021F-65D5-4E29-8459-0B7A1F54E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5F32-602E-4C00-A4C3-3E2B5944CB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6453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EBF6A79-8EE4-4C31-99A3-3A6FE7F186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F35BC23-3197-4FBD-A572-8CEB67899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2573F6-6AFA-406E-AB6B-84435AB80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2F58-CE27-4AB0-B5C8-80451BD2844B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7CCFA7-07E9-41E1-931F-34479B39D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FCC430-B411-42DC-9AD1-FC4293880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5F32-602E-4C00-A4C3-3E2B5944CB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9167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1B7651-07C0-4992-B0C8-C80C18AD2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AF3C23-5E3D-43B1-862E-570A22546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A83572-8FC1-49F8-BC64-4EF546966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2F58-CE27-4AB0-B5C8-80451BD2844B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21866C-8975-40A9-88B9-804D19978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364309-54D8-4AC6-B6C6-0B874C3E9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5F32-602E-4C00-A4C3-3E2B5944CB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8566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BD8F2C-8233-4667-9617-C15CD0D54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389A61-1F74-420E-BACA-F9F5F0FE9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560DD8-06CE-46C0-8507-4A6AAFBBC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2F58-CE27-4AB0-B5C8-80451BD2844B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D02BFE-5298-4D0C-97DA-88CF254E1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834AD3-77BF-4BDB-9E58-2C6DC120D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5F32-602E-4C00-A4C3-3E2B5944CB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2962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1C2774-AA68-44F5-A94D-12E6C6D06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0585A9-B202-4C65-9B70-4E7E08719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CF3DDAF-CAB9-4718-8C10-15A96A0D2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0B762D7-4928-41D9-9380-685DCA027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2F58-CE27-4AB0-B5C8-80451BD2844B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0CAA04-9279-4B8E-B82F-9A0CA8227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79A14C-F3C5-41F1-B5A9-FE41F748B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5F32-602E-4C00-A4C3-3E2B5944CB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4250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CC9A3A-CF6F-4B2A-A6F1-70116C785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ABF0D8-BFA1-4836-9FB7-B95055349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780A795-B5F8-4A4F-921A-33764CAA7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F7B3AD2-026F-47CA-B459-C8056364B1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C67FF12-760D-4F92-81E6-D98841150C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74AEA3C-12C1-48B0-B0BF-EC605B779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2F58-CE27-4AB0-B5C8-80451BD2844B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EF4CFD3-39FF-458F-9806-0280CC809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A64F6F9-1FC5-431F-8E40-2C4DEBEE3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5F32-602E-4C00-A4C3-3E2B5944CB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1199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39FF3B-BAED-4F19-94BF-555BAAF4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1701892-CE56-4F69-BC36-645E48243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2F58-CE27-4AB0-B5C8-80451BD2844B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3E44692-574A-4F56-B521-513CC85D8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424A823-9F39-4378-84A4-7555F46D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5F32-602E-4C00-A4C3-3E2B5944CB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506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764CEC5-3AE9-475A-8D2C-A25410D72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2F58-CE27-4AB0-B5C8-80451BD2844B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8F9B0E5-A99A-405A-B3AB-7C07BA551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605621C-BBF1-456F-86D7-D599CD72B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5F32-602E-4C00-A4C3-3E2B5944CB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0597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0602F0-9728-4F08-BFE5-95E016FB5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414847-1AC4-45F4-803E-A5FDF9E6C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8A9E56F-CA15-4525-8BFC-4BDA7C6CF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CF67E7-481B-4081-870C-FA52D7EC6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2F58-CE27-4AB0-B5C8-80451BD2844B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A793AF-43EE-43D9-8561-FF7E225A0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54E7FB-DB8B-4FD6-A66F-29FFA0A71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5F32-602E-4C00-A4C3-3E2B5944CB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9225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7AE10-8349-4C47-9528-2149EA61D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2B68C08-6F8B-4297-A40D-F6F067D900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7E1300-55AD-4BB5-B28E-A505EB738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252A0F-9476-4DEA-894D-585C8F4A2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2F58-CE27-4AB0-B5C8-80451BD2844B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A34494-E81A-449E-936C-3157649A0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696129-FF37-46B6-9167-B967498DB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5F32-602E-4C00-A4C3-3E2B5944CB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9482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25BAC6E-AC10-40C5-8DE4-929C18B5D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8114E2-1DCB-4A1B-921B-49C073A34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6378CA-743F-4E73-B246-4285468E2C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F2F58-CE27-4AB0-B5C8-80451BD2844B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2EF68E-899B-4AAB-B514-CF6446A0F7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D2E9DC-0B86-4D94-B9D8-7D96FBB598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65F32-602E-4C00-A4C3-3E2B5944CB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5353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23D76330-90AA-4D76-9D13-7FE245D504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0973252"/>
              </p:ext>
            </p:extLst>
          </p:nvPr>
        </p:nvGraphicFramePr>
        <p:xfrm>
          <a:off x="2032000" y="372979"/>
          <a:ext cx="8128000" cy="6075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412ED9EE-D073-4AA9-B257-B0E9298D306A}"/>
              </a:ext>
            </a:extLst>
          </p:cNvPr>
          <p:cNvSpPr txBox="1"/>
          <p:nvPr/>
        </p:nvSpPr>
        <p:spPr>
          <a:xfrm>
            <a:off x="5360736" y="4969746"/>
            <a:ext cx="1814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>
                <a:solidFill>
                  <a:schemeClr val="bg1"/>
                </a:solidFill>
              </a:rPr>
              <a:t>Fachärzt:innen</a:t>
            </a:r>
            <a:r>
              <a:rPr lang="de-DE" sz="1000" dirty="0">
                <a:solidFill>
                  <a:schemeClr val="bg1"/>
                </a:solidFill>
              </a:rPr>
              <a:t> Neurologie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3628D99-7D75-4A89-AE51-0C2942A3ED51}"/>
              </a:ext>
            </a:extLst>
          </p:cNvPr>
          <p:cNvSpPr txBox="1"/>
          <p:nvPr/>
        </p:nvSpPr>
        <p:spPr>
          <a:xfrm>
            <a:off x="5493085" y="5957941"/>
            <a:ext cx="16282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Med. Fachangestellte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FA81ECB-5D1C-458D-A539-6B69C976848D}"/>
              </a:ext>
            </a:extLst>
          </p:cNvPr>
          <p:cNvSpPr txBox="1"/>
          <p:nvPr/>
        </p:nvSpPr>
        <p:spPr>
          <a:xfrm>
            <a:off x="6816975" y="4696945"/>
            <a:ext cx="1323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>
                <a:solidFill>
                  <a:schemeClr val="bg1"/>
                </a:solidFill>
              </a:rPr>
              <a:t>Therapeut:innen</a:t>
            </a:r>
            <a:endParaRPr lang="de-DE" sz="1000" dirty="0">
              <a:solidFill>
                <a:schemeClr val="bg1"/>
              </a:solidFill>
            </a:endParaRPr>
          </a:p>
          <a:p>
            <a:r>
              <a:rPr lang="de-DE" sz="1000" dirty="0">
                <a:solidFill>
                  <a:schemeClr val="bg1"/>
                </a:solidFill>
              </a:rPr>
              <a:t>Pflegepersonal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0C42C62-05CA-4F33-A244-5114CC17A2C1}"/>
              </a:ext>
            </a:extLst>
          </p:cNvPr>
          <p:cNvSpPr txBox="1"/>
          <p:nvPr/>
        </p:nvSpPr>
        <p:spPr>
          <a:xfrm>
            <a:off x="5510798" y="3482823"/>
            <a:ext cx="1323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Patient:innen</a:t>
            </a:r>
            <a:endParaRPr lang="de-DE" sz="14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A339607-7859-4DAD-97C7-AB06C0CC3494}"/>
              </a:ext>
            </a:extLst>
          </p:cNvPr>
          <p:cNvSpPr txBox="1"/>
          <p:nvPr/>
        </p:nvSpPr>
        <p:spPr>
          <a:xfrm>
            <a:off x="4293686" y="3880913"/>
            <a:ext cx="1443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Selbsthilfegruppen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671B948-A743-4804-9FF4-12C67831C8F2}"/>
              </a:ext>
            </a:extLst>
          </p:cNvPr>
          <p:cNvSpPr txBox="1"/>
          <p:nvPr/>
        </p:nvSpPr>
        <p:spPr>
          <a:xfrm>
            <a:off x="4698667" y="3501955"/>
            <a:ext cx="13234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Angehörige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796E021-87EE-4AC9-925A-D82AA1B61479}"/>
              </a:ext>
            </a:extLst>
          </p:cNvPr>
          <p:cNvSpPr txBox="1"/>
          <p:nvPr/>
        </p:nvSpPr>
        <p:spPr>
          <a:xfrm>
            <a:off x="5360404" y="4085146"/>
            <a:ext cx="16142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weitere </a:t>
            </a:r>
            <a:r>
              <a:rPr lang="de-DE" sz="1000" dirty="0" err="1">
                <a:solidFill>
                  <a:schemeClr val="bg1"/>
                </a:solidFill>
              </a:rPr>
              <a:t>Fachärzt:innen</a:t>
            </a:r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4D6A4E5-6C7E-42D1-B256-724C15ACE5C2}"/>
              </a:ext>
            </a:extLst>
          </p:cNvPr>
          <p:cNvSpPr txBox="1"/>
          <p:nvPr/>
        </p:nvSpPr>
        <p:spPr>
          <a:xfrm>
            <a:off x="6834271" y="3830681"/>
            <a:ext cx="1478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Schmerzkliniken/-ambulanzen/-praxen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776BB83-215D-4ED0-81AD-6A94A6F2F3E6}"/>
              </a:ext>
            </a:extLst>
          </p:cNvPr>
          <p:cNvSpPr txBox="1"/>
          <p:nvPr/>
        </p:nvSpPr>
        <p:spPr>
          <a:xfrm>
            <a:off x="5618748" y="4360411"/>
            <a:ext cx="13234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>
                <a:solidFill>
                  <a:schemeClr val="bg1"/>
                </a:solidFill>
              </a:rPr>
              <a:t>Hausärzt:innen</a:t>
            </a:r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204670D-7CA1-4826-A230-B647169A3AF2}"/>
              </a:ext>
            </a:extLst>
          </p:cNvPr>
          <p:cNvSpPr txBox="1"/>
          <p:nvPr/>
        </p:nvSpPr>
        <p:spPr>
          <a:xfrm>
            <a:off x="3137490" y="4237300"/>
            <a:ext cx="15357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>
                <a:solidFill>
                  <a:schemeClr val="bg1"/>
                </a:solidFill>
              </a:rPr>
              <a:t>Pharmareferent:innen</a:t>
            </a:r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4F25136-F64E-4662-8B56-D55B971361F0}"/>
              </a:ext>
            </a:extLst>
          </p:cNvPr>
          <p:cNvSpPr txBox="1"/>
          <p:nvPr/>
        </p:nvSpPr>
        <p:spPr>
          <a:xfrm>
            <a:off x="3727785" y="1281404"/>
            <a:ext cx="18909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solidFill>
                  <a:schemeClr val="bg1"/>
                </a:solidFill>
              </a:rPr>
              <a:t>Gesellschaft:</a:t>
            </a:r>
          </a:p>
          <a:p>
            <a:r>
              <a:rPr lang="de-DE" sz="1000" dirty="0">
                <a:solidFill>
                  <a:schemeClr val="bg1"/>
                </a:solidFill>
              </a:rPr>
              <a:t>demographischer Wandel (Alterung)</a:t>
            </a:r>
          </a:p>
          <a:p>
            <a:r>
              <a:rPr lang="de-DE" sz="1000" dirty="0">
                <a:solidFill>
                  <a:schemeClr val="bg1"/>
                </a:solidFill>
              </a:rPr>
              <a:t>Lebenslanges Lernen</a:t>
            </a:r>
          </a:p>
          <a:p>
            <a:r>
              <a:rPr lang="de-DE" sz="1000" dirty="0">
                <a:solidFill>
                  <a:schemeClr val="bg1"/>
                </a:solidFill>
              </a:rPr>
              <a:t>Gesundheitskompetenz</a:t>
            </a:r>
          </a:p>
          <a:p>
            <a:r>
              <a:rPr lang="de-DE" sz="1000" dirty="0">
                <a:solidFill>
                  <a:schemeClr val="bg1"/>
                </a:solidFill>
              </a:rPr>
              <a:t>Patientenautonomie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83421EA-5884-4FBA-BBAC-27CC51F078F8}"/>
              </a:ext>
            </a:extLst>
          </p:cNvPr>
          <p:cNvSpPr txBox="1"/>
          <p:nvPr/>
        </p:nvSpPr>
        <p:spPr>
          <a:xfrm>
            <a:off x="7121358" y="1395783"/>
            <a:ext cx="18187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solidFill>
                  <a:schemeClr val="bg1"/>
                </a:solidFill>
              </a:rPr>
              <a:t>Gesundheitspolitik:</a:t>
            </a:r>
            <a:r>
              <a:rPr lang="de-DE" sz="1000" dirty="0">
                <a:solidFill>
                  <a:schemeClr val="bg1"/>
                </a:solidFill>
              </a:rPr>
              <a:t> </a:t>
            </a:r>
          </a:p>
          <a:p>
            <a:r>
              <a:rPr lang="de-DE" sz="1000" dirty="0">
                <a:solidFill>
                  <a:schemeClr val="bg1"/>
                </a:solidFill>
              </a:rPr>
              <a:t>Abrechnungs- und Genehmigungsregularien</a:t>
            </a:r>
          </a:p>
          <a:p>
            <a:r>
              <a:rPr lang="de-DE" sz="1000" dirty="0">
                <a:solidFill>
                  <a:schemeClr val="bg1"/>
                </a:solidFill>
              </a:rPr>
              <a:t>Prävention als Ziel der staatlichen Gesundheitsversorgung (</a:t>
            </a:r>
            <a:r>
              <a:rPr lang="de-DE" sz="1000" dirty="0" err="1">
                <a:solidFill>
                  <a:schemeClr val="bg1"/>
                </a:solidFill>
              </a:rPr>
              <a:t>BzgA</a:t>
            </a:r>
            <a:r>
              <a:rPr lang="de-DE" sz="10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F577960-3132-4331-B070-7CAC8C5895ED}"/>
              </a:ext>
            </a:extLst>
          </p:cNvPr>
          <p:cNvSpPr txBox="1"/>
          <p:nvPr/>
        </p:nvSpPr>
        <p:spPr>
          <a:xfrm>
            <a:off x="4882230" y="2593003"/>
            <a:ext cx="24275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>
                <a:solidFill>
                  <a:schemeClr val="bg1"/>
                </a:solidFill>
              </a:rPr>
              <a:t>Kundenbetreuer:innen</a:t>
            </a:r>
            <a:r>
              <a:rPr lang="de-DE" sz="1000" dirty="0">
                <a:solidFill>
                  <a:schemeClr val="bg1"/>
                </a:solidFill>
              </a:rPr>
              <a:t> der Krankenkassen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4C670BD-D84F-4967-9C42-8164B8C9A58B}"/>
              </a:ext>
            </a:extLst>
          </p:cNvPr>
          <p:cNvSpPr txBox="1"/>
          <p:nvPr/>
        </p:nvSpPr>
        <p:spPr>
          <a:xfrm>
            <a:off x="2589800" y="3170758"/>
            <a:ext cx="1658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solidFill>
                  <a:schemeClr val="bg1"/>
                </a:solidFill>
              </a:rPr>
              <a:t>Wissenschaft:</a:t>
            </a:r>
          </a:p>
          <a:p>
            <a:r>
              <a:rPr lang="de-DE" sz="1000" dirty="0">
                <a:solidFill>
                  <a:schemeClr val="bg1"/>
                </a:solidFill>
              </a:rPr>
              <a:t>med. Fachgesellschaften</a:t>
            </a:r>
          </a:p>
          <a:p>
            <a:r>
              <a:rPr lang="de-DE" sz="1000" dirty="0">
                <a:solidFill>
                  <a:schemeClr val="bg1"/>
                </a:solidFill>
              </a:rPr>
              <a:t>Forschung &amp; </a:t>
            </a:r>
          </a:p>
          <a:p>
            <a:r>
              <a:rPr lang="de-DE" sz="1000" dirty="0">
                <a:solidFill>
                  <a:schemeClr val="bg1"/>
                </a:solidFill>
              </a:rPr>
              <a:t>Entwicklung</a:t>
            </a:r>
          </a:p>
        </p:txBody>
      </p:sp>
    </p:spTree>
    <p:extLst>
      <p:ext uri="{BB962C8B-B14F-4D97-AF65-F5344CB8AC3E}">
        <p14:creationId xmlns:p14="http://schemas.microsoft.com/office/powerpoint/2010/main" val="2022167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Sandra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D405B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Breitbild</PresentationFormat>
  <Paragraphs>27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Umfeldanalyse</dc:title>
  <dc:creator>Sandra</dc:creator>
  <cp:lastModifiedBy>Sandra</cp:lastModifiedBy>
  <cp:revision>3</cp:revision>
  <dcterms:created xsi:type="dcterms:W3CDTF">2021-09-11T12:14:45Z</dcterms:created>
  <dcterms:modified xsi:type="dcterms:W3CDTF">2021-11-14T19:50:04Z</dcterms:modified>
</cp:coreProperties>
</file>