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1487cb8d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1487cb8d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1487cb8d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1487cb8d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1487cb8d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1487cb8d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1487cb8d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1487cb8d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1487cb8d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1487cb8d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1487cb8d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1487cb8d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1487cb8d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1487cb8d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1487cb8d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1487cb8d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1487cb8d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1487cb8d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1487cb8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1487cb8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1487cb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1487cb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1487cb8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1487cb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1487cb8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1487cb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1487cb8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1487cb8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1487cb8d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1487cb8d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1487cb8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1487cb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Foundation: Base Classes - ChangeNotifier / ErrorNotifier /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Animation: Animation System: Animatable, Tweens , Curves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Painting:  Decorations/ Colors, Painters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Gestures: Detection of Gestures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Rendering: Border,Canvas, RenderBox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Widgets: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Material/Cupertino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1487cb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1487cb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1487cb8d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1487cb8d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flutterdev" TargetMode="External"/><Relationship Id="rId4" Type="http://schemas.openxmlformats.org/officeDocument/2006/relationships/hyperlink" Target="https://www.reddit.com/r/FlutterDev/" TargetMode="External"/><Relationship Id="rId5" Type="http://schemas.openxmlformats.org/officeDocument/2006/relationships/hyperlink" Target="https://github.com/Solido/awesome-flut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Zl6A-DXvKK8iX9jDLGvHq01EBzYobill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YLuXxDqrWLUeB5IwNyn9jVwjsHLPKZo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HYxtJgxlKiLHetWFZZ16OMXCHYz4kRn/view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 Flutter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Hansy Schmitt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Flutter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75" y="2021463"/>
            <a:ext cx="47625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00" y="1919075"/>
            <a:ext cx="84582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Flutter Doctor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8993"/>
            <a:ext cx="9143999" cy="2694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Protip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Flutter directory is a repository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746" y="1783200"/>
            <a:ext cx="4799250" cy="30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00" y="3076825"/>
            <a:ext cx="4233750" cy="8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 - Flutter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931150"/>
            <a:ext cx="89725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pubspec.yaml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" y="1665150"/>
            <a:ext cx="4030476" cy="25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0" y="1623685"/>
            <a:ext cx="3130200" cy="267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6950" y="1623675"/>
            <a:ext cx="2514401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main.dart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77" y="1722475"/>
            <a:ext cx="4871851" cy="32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512" y="1465776"/>
            <a:ext cx="1847616" cy="37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Desventajas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1850"/>
            <a:ext cx="8839200" cy="274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 info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https://www.youtube.com/flutterdev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https://www.reddit.com/r/FlutterDev/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https://github.com/Solido/awesome-flutter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 Flutter?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Framework de Google lanzado en Mayo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Faster Apps / Beautiful 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C, C++ , Dart , Skia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Generate : Android, iOS , Fuchsia, Web y Desktop.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Android: Just in Time, iOS : Ahead of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Fast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Expressive and Flexible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Native Performance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 Development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FastDev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950" y="16079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Expressive and Flexible UI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 title="BeautifulU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950" y="16587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Native Performance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 title="NativePerforman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02" y="1701325"/>
            <a:ext cx="4533575" cy="3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Flutter Architecture (1)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100" y="1767125"/>
            <a:ext cx="5912815" cy="3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Funciones de suavizado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900" y="1691375"/>
            <a:ext cx="5797722" cy="34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using Flutter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50" y="2025750"/>
            <a:ext cx="7321301" cy="24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