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f14d867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f14d867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14d8673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f14d8673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f14d8673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f14d8673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f14d8673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f14d8673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14d8673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f14d8673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f14d8673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f14d8673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14d8673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f14d8673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Widgets: Stateless &amp; Stateful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Hansy Schmitt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Widget?</a:t>
            </a:r>
            <a:endParaRPr/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Unidad básica de Flutter . (Todo es un Widget)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Contiene un metodo build.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Contiente un context;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WidgetTree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050" y="1506425"/>
            <a:ext cx="4119401" cy="36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Ciclo de vida de un Widget (Stateful)</a:t>
            </a:r>
            <a:endParaRPr/>
          </a:p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600" y="1766925"/>
            <a:ext cx="2636826" cy="32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StatefulWidget</a:t>
            </a:r>
            <a:endParaRPr/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466" y="1506425"/>
            <a:ext cx="3057732" cy="36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StatelessWidget</a:t>
            </a:r>
            <a:endParaRPr/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322" y="1702150"/>
            <a:ext cx="3678824" cy="376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Taller</a:t>
            </a:r>
            <a:endParaRPr/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Crear una calculadora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