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4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95b1b5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95b1b5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95b1b58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e95b1b58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95b1b58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95b1b58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e95b1b58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e95b1b58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ub.dev/packages/htt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okeapi.c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Peticiones HTTP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Hansy Schmitt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Library</a:t>
            </a:r>
            <a:endParaRPr/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https://pub.dev/packages/http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 Request</a:t>
            </a:r>
            <a:endParaRPr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solidFill>
            <a:srgbClr val="EAD1D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000">
                <a:solidFill>
                  <a:srgbClr val="000000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'package:http/http.dart' </a:t>
            </a:r>
            <a:r>
              <a:rPr b="1" lang="en-GB" sz="1000">
                <a:solidFill>
                  <a:srgbClr val="000000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000">
                <a:solidFill>
                  <a:srgbClr val="000000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http;</a:t>
            </a:r>
            <a:endParaRPr sz="1000">
              <a:solidFill>
                <a:srgbClr val="000000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000">
                <a:solidFill>
                  <a:srgbClr val="000000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url = 'http://example.com/whatsit/create';</a:t>
            </a:r>
            <a:endParaRPr sz="1000">
              <a:solidFill>
                <a:srgbClr val="000000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000">
                <a:solidFill>
                  <a:srgbClr val="000000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response = </a:t>
            </a:r>
            <a:r>
              <a:rPr b="1" lang="en-GB" sz="1000">
                <a:solidFill>
                  <a:srgbClr val="000000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GB" sz="1000">
                <a:solidFill>
                  <a:srgbClr val="000000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http.post(url, body: {'name': 'doodle', 'color': 'blue'});</a:t>
            </a:r>
            <a:endParaRPr sz="1000">
              <a:solidFill>
                <a:srgbClr val="000000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print('Response status: ${response.statusCode}');</a:t>
            </a:r>
            <a:endParaRPr sz="1000">
              <a:solidFill>
                <a:srgbClr val="000000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print('Response body: ${response.body}');</a:t>
            </a:r>
            <a:endParaRPr sz="1000">
              <a:solidFill>
                <a:srgbClr val="000000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lang="en-GB" sz="1000">
                <a:solidFill>
                  <a:srgbClr val="000000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GB" sz="1000">
                <a:solidFill>
                  <a:srgbClr val="000000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http.read('http://example.com/foobar.txt'));</a:t>
            </a:r>
            <a:endParaRPr sz="1000">
              <a:solidFill>
                <a:srgbClr val="000000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Taller : Pokedex</a:t>
            </a:r>
            <a:endParaRPr/>
          </a:p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https://pokeapi.co/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