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lutter.dev/docs/development/data-and-backend/state-mgmt/intro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954e0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954e0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954e0ea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954e0ea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954e0ea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954e0ea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https://flutter.dev/docs/development/data-and-backend/state-mgmt/intro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954e0ea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954e0ea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954e0ea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954e0ea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4455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CounterModel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4455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0086B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_counter = </a:t>
            </a:r>
            <a:r>
              <a:rPr lang="en-GB" sz="1000">
                <a:solidFill>
                  <a:srgbClr val="00808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0086B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counter =&gt; _counter;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increment() {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000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First, increment the counter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_counter++;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000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Then notify all the listeners.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notifyListeners();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Create our App, which will provide the `CounterModel` to 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all children that require it! 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4455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CounterApp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4455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StatelessWidget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000">
                <a:solidFill>
                  <a:srgbClr val="99999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Widget build(BuildContext context) {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000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First, create a `ScopedModel` widget. This will provide 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000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the `model` to the children that request it. 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ScopedModel&lt;CounterModel&gt;(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model: </a:t>
            </a:r>
            <a:r>
              <a:rPr b="1"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CounterModel(),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child: </a:t>
            </a:r>
            <a:r>
              <a:rPr b="1"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Column(children: [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000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 ScopedModelDescendant. This widget will get the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000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CounterModel from the nearest ScopedModel&lt;CounterModel&gt;. 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000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It will hand that model to our builder method, and rebuild 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000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any time the CounterModel changes (i.e. after we 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000">
                <a:solidFill>
                  <a:srgbClr val="99998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`notifyListeners` in the Model). 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ScopedModelDescendant&lt;CounterModel&gt;(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builder: (context, child, model) =&gt; </a:t>
            </a:r>
            <a:r>
              <a:rPr b="1"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Text(</a:t>
            </a:r>
            <a:r>
              <a:rPr lang="en-GB" sz="1000">
                <a:solidFill>
                  <a:srgbClr val="DD114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${model.counter}</a:t>
            </a:r>
            <a:r>
              <a:rPr lang="en-GB" sz="1000">
                <a:solidFill>
                  <a:srgbClr val="DD114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),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Text(</a:t>
            </a:r>
            <a:r>
              <a:rPr lang="en-GB" sz="1000">
                <a:solidFill>
                  <a:srgbClr val="DD114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"Another widget that doesn't depend on the CounterModel"</a:t>
            </a: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  ])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33333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.dev/packages/scoped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ScopedModel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Hansy Schmitt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Management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901" y="1771025"/>
            <a:ext cx="3405375" cy="337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StateManagement</a:t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388" y="1639775"/>
            <a:ext cx="6121027" cy="34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Alternativas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setState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700">
                <a:solidFill>
                  <a:srgbClr val="4A4A4A"/>
                </a:solidFill>
                <a:highlight>
                  <a:srgbClr val="FFFFFF"/>
                </a:highlight>
              </a:rPr>
              <a:t>InheritedWidget &amp; InheritedModel</a:t>
            </a:r>
            <a:endParaRPr sz="17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700">
                <a:solidFill>
                  <a:srgbClr val="4A4A4A"/>
                </a:solidFill>
                <a:highlight>
                  <a:srgbClr val="FFFFFF"/>
                </a:highlight>
              </a:rPr>
              <a:t>Provider &amp; Scoped Model</a:t>
            </a:r>
            <a:endParaRPr sz="17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700">
                <a:solidFill>
                  <a:srgbClr val="4A4A4A"/>
                </a:solidFill>
                <a:highlight>
                  <a:srgbClr val="FFFFFF"/>
                </a:highlight>
              </a:rPr>
              <a:t>Redux</a:t>
            </a:r>
            <a:endParaRPr sz="17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-GB" sz="1700">
                <a:solidFill>
                  <a:srgbClr val="4A4A4A"/>
                </a:solidFill>
                <a:highlight>
                  <a:srgbClr val="FFFFFF"/>
                </a:highlight>
              </a:rPr>
              <a:t>BLoC / Rx</a:t>
            </a:r>
            <a:endParaRPr sz="17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-GB" sz="1700">
                <a:solidFill>
                  <a:srgbClr val="4A4A4A"/>
                </a:solidFill>
                <a:highlight>
                  <a:srgbClr val="FFFFFF"/>
                </a:highlight>
              </a:rPr>
              <a:t>MobX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Redoing the Hello World App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https://pub.dev/packages/scoped_model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