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95a52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95a52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95a522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95a522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95a522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95a522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95a522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95a522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SQLite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Hansy Schmitt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SQLite package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dependencies: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flutter: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  sdk: </a:t>
            </a:r>
            <a:r>
              <a:rPr lang="en-GB" sz="1050">
                <a:solidFill>
                  <a:srgbClr val="1B87C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flutter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sqflite: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path: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Pokedex v2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Pokemon Entity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Pokemon 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660066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660066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660066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050">
                <a:solidFill>
                  <a:srgbClr val="660066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Pokemon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050">
                <a:solidFill>
                  <a:srgbClr val="1FBAAC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050">
                <a:solidFill>
                  <a:srgbClr val="212529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50">
              <a:solidFill>
                <a:srgbClr val="212529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22222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222222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