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95b08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95b08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95b0871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95b0871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44925" y="1227550"/>
            <a:ext cx="8267700" cy="15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Bonus 2 - Accediendo a APIs del SO 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Hansy Schmitt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71900" y="515550"/>
            <a:ext cx="8465700" cy="13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Taller: Leyendo Bluetooth Data de una balanza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